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2:04.9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855 633 4915,'605'-33'5285,"-340"12"-4581,-254 20-688,-2 1 45,0 0-1,1-1 0,-1-1 1,0 0-1,11-3 0,-19 4-60,1 1 0,-1-1 0,0 1-1,0-1 1,1 0 0,-1 1 0,0-1-1,0 0 1,0 0 0,1 0 0,-1 0-1,0 0 1,-1 0 0,1 0 0,0-1-1,0 1 1,0 0 0,-1 0 0,1-1-1,0 1 1,-1 0 0,1-1 0,-1 1-1,0-1 1,0 1 0,1-1 0,-1 1-1,0 0 1,0-1 0,0 1-1,0-1 1,0 1 0,-1-1 0,1 1-1,0-1 1,-1 1 0,1 0 0,-1-1-1,0 1 1,0-2 0,-2-3-42,0 0 0,-1 0-1,0 1 1,1-1 0,-2 1 0,1 0 0,-1 0 0,0 1-1,0-1 1,-9-6 0,-9-3-150,-32-17 0,45 26 147,-59-27-288,-1 2 0,-1 4 0,-101-24 0,49 23 623,-160-13 1,154 32 264,-1 6 1,0 5-1,-175 27 1,299-29-527,-25 3 144,-33 10 0,56-12-140,1 0 0,0 1 0,0-1 1,0 2-1,0-1 0,1 1 1,-1 0-1,1 0 0,0 0 0,-7 7 1,12-9-14,0-1 0,-1 0 0,1 1 0,0-1 0,0 1 0,0 0 0,0-1 0,1 1 0,-1 0 0,0-1 0,1 1 0,-1 0 0,1 0 0,-1 0 0,1 0 0,0-1 0,0 1 0,0 0 0,0 0 0,0 0 0,0 0 0,1 0 0,-1-1 0,1 1 0,-1 0 0,1 0 0,0-1 0,-1 1 0,1 0 0,0-1 0,0 1 0,0-1 0,0 1 0,1-1 0,-1 1 0,0-1 0,2 2 0,6 5 159,0-1 0,0 1 1,1-2-1,0 1 0,11 4 1,22 11 477,2-2 1,0-3 0,63 17-1,153 21 1164,339 19 1076,3-50-1750,-557-23-1138,-6 1-7,0-2-1,-1-2 1,79-14-1,-115 16-10,-1-1 0,1 0 0,0 1 0,-1-1 0,1 0 0,-1-1-1,0 1 1,1 0 0,-1-1 0,0 1 0,0-1 0,0 1 0,0-1 0,0 0 0,0 0 0,0 0 0,0 0 0,-1-1 0,1 1 0,1-3 0,-2 1-32,0 0 0,0 0 0,-1 0 0,1 0 0,-1 1 0,1-1 0,-1 0 0,0 0-1,-1 0 1,1 0 0,-1 0 0,-1-5 0,-4-9-221,0 1-1,-1 1 0,-1-1 0,-16-26 1,4 13-25,-1 1 1,-1 0-1,-2 2 1,0 1-1,-2 1 1,-1 1 0,-1 1-1,0 2 1,-2 1-1,0 1 1,-2 1-1,-52-21 1,29 19 244,-1 2 0,-1 2-1,0 3 1,-1 2 0,-1 3 0,-110-1-1,163 9 49,-51 0 160,-91 10-1,146-10-158,1 0 0,-1 0-1,0 0 1,0 1 0,1-1 0,-1 1 0,0-1-1,1 1 1,-1 0 0,0-1 0,1 1 0,-1 0 0,1 0-1,-1 0 1,1 0 0,0 0 0,0 1 0,-1-1 0,1 0-1,0 1 1,0-1 0,0 1 0,0-1 0,0 1-1,0-1 1,1 1 0,-1-1 0,1 1 0,-1 0 0,1 0-1,-1 2 1,1 0 19,0 0-1,1 0 1,0 0-1,-1 0 1,1-1-1,1 1 0,-1 0 1,0-1-1,1 1 1,0-1-1,0 1 1,0-1-1,0 0 1,4 4-1,9 9 113,0-1 0,1-1 0,0 0 0,2-2 0,-1 0 0,1 0 0,26 11 0,44 19 345,1-3 0,130 37-1,197 32 252,-386-101-695,45 11 40,391 79 227,-459-96-298,6 1 24,0-1 1,0 0 0,23-1 0,-36 0-30,1 0 1,-1 0 0,0 0-1,1 1 1,-1-1 0,1 0-1,-1-1 1,1 1 0,-1 0-1,0 0 1,1 0 0,-1 0-1,1 0 1,-1 0 0,0 0-1,1-1 1,-1 1-1,0 0 1,1 0 0,-1 0-1,1-1 1,-1 1 0,0 0-1,0-1 1,1 1 0,-1 0-1,0-1 1,1 1 0,-1 0-1,0-1 1,0 1 0,0-1-1,0 1 1,1 0-1,-1-1 1,0 1 0,0-1-1,0 1 1,0-1 0,-1 0-7,1-1 0,-1 1 0,0-1 1,0 1-1,0 0 0,0-1 0,0 1 1,0 0-1,-1 0 0,1 0 0,-3-2 0,-17-10-434,0 0 0,-2 2-1,1 0 1,-42-12 0,-66-21-1681,-230-44 0,-148 15 863,298 55 1886,-275 12 0,483 6-626,-11 0 46,0 1-1,0 1 0,-23 5 0,35-7-41,-1 0 0,0 1 0,0-1-1,1 1 1,-1-1 0,0 1 0,1 0 0,-1 0-1,1-1 1,-1 1 0,1 0 0,-1 0 0,1 1 0,0-1-1,-1 0 1,1 0 0,0 1 0,0-1 0,0 0-1,0 1 1,0-1 0,0 1 0,1 0 0,-1-1 0,0 1-1,1 0 1,-1-1 0,1 1 0,0 0 0,-1-1-1,1 1 1,0 0 0,0 0 0,0-1 0,0 1 0,0 0-1,1 2 1,1 0 26,0-1-1,0 1 1,0-1-1,1 0 1,-1 0-1,1 0 1,0-1-1,-1 1 1,1-1-1,0 1 1,1-1-1,-1 0 1,0 0-1,1 0 1,-1-1-1,1 1 1,4 1-1,-4-1 6,49 20 423,0-2 0,81 19 0,116 11 444,-105-27-580,1-6 0,0-7 0,163-9 0,-304-1-300,-1 0-1,1-1 1,-1 0 0,1 0-1,-1 0 1,7-3 0,-10 4-26,-1-1 0,1 1 0,0 0 0,-1-1 0,1 1 0,-1 0 0,1-1 0,-1 1 0,1-1 1,-1 1-1,1-1 0,-1 1 0,0-1 0,1 1 0,-1-1 0,0 1 0,1-1 0,-1 0 0,0 1 0,0-1 0,1 0 0,-1 0-15,-1 0 0,1 0 0,0 0 0,0 0 0,-1 0 0,1 0 0,-1 0 0,1 0 0,-1 0 0,1 0 0,-1 0 0,1 0 0,-1 0 0,0 1 0,1-1 0,-1 0 0,0 1 0,-1-2 0,-5-3-119,-1 0 1,1 1 0,-1 0 0,0 0 0,0 1 0,0 0 0,-1 1 0,-13-3-1,14 3 31,-160-37-991,-2 9 0,-180-10 1,226 34 1357,1 5 1,-1 6 0,-176 29 0,297-33-260,-49 10 110,49-10-101,0 0 0,0 0-1,0 0 1,0 0 0,0 1 0,1-1 0,-1 1-1,0 0 1,1-1 0,-1 1 0,1 0 0,0 1 0,-3 2-1,4-4-4,1-1-1,-1 1 0,1 0 1,0 0-1,0 0 0,-1 0 1,1 0-1,0 0 0,0-1 1,0 1-1,0 0 1,0 0-1,0 0 0,0 0 1,0 0-1,0 0 0,0 0 1,0 0-1,1 0 0,-1-1 1,0 1-1,1 0 0,-1 0 1,1 1-1,21 20 274,-3-9-97,0-1 1,1-1 0,1-1 0,0-1 0,0-1-1,37 10 1,99 25 953,188 26-1,168-2 5,-500-66-1129,860 66 725,-794-70-740,-70 2 0,-12-1 0,-19-3 0,10 3 0,-399-56-788,-4 37 827,304 19 5,-220 24 0,246-2-21,47-10-8,28-6-4,14-2 7,22-1 13,1379-30 397,-1381 28-423,-2 0 15,-43 1 13,-413 0 46,-545 13-81,840-3 2,-223 47 0,331-53 0,9-1 0,20-3 0,13 0 0,662-3 0,-400 4 0,-245-3 0,0-1 0,0-1 0,-1-2 0,0-1 0,0-1 0,-1-1 0,0-1 0,26-15 0,-51 25 0,1-1 0,0 1 1,-1-1-1,0 0 0,1 1 0,-1-1 1,1 0-1,-1 0 0,0 0 0,0 0 0,1-1 1,-1 1-1,0 0 0,0 0 0,0-1 1,0 1-1,-1 0 0,1-1 0,0 1 1,-1-1-1,1 1 0,0-3 0,-1 2-17,0 1 0,0-1-1,-1 0 1,1 1 0,-1-1 0,1 0-1,-1 1 1,0-1 0,1 1 0,-1-1-1,0 1 1,0-1 0,0 1 0,0 0-1,0-1 1,0 1 0,-2-2-1,-6-4-166,-1 0 0,1 0-1,-1 0 1,-20-8-1,-15-3-25,0 2 0,-1 2 0,-91-15 0,12 3 280,105 19-27,22 2 5,17-1 38,184-18-1504,-132 19 627,194-15-1625,-161 12 1403,947-62-3808,14 36 5965,-949 37-626,-360 1 1024,31-1-119,-134 18 433,-271 9 596,-24-31-208,672 0-1917,0-1 0,38-8 0,-8 0-667,149-23-2041,87-11-646,672-71-835,15 67 5085,-828 53-770,-380-34 1099,-1438-51 3866,1139 81-4334,506-2-1084,0-1 0,0-1 0,-19-5 0,16 3 0,-40-4 0,-18 10 0,-1 2 0,-118 21 0,110-10 0,-145 2 0,209-17 0,-22 1 0,46 0 0,0 0 0,0 1 0,0-1 0,0 0 0,0 0 0,0 0 0,0 0 0,1 0 0,-1 0 0,0 0 0,0 0 0,0 1 0,0-1 0,0 0 0,0 0 0,0 0 0,0 0 0,0 0 0,0 0 0,0 0 0,0 1 0,0-1 0,0 0 0,0 0 0,0 0 0,0 0 0,0 0 0,0 0 0,0 1 0,0-1 0,0 0 0,0 0 0,0 0 0,0 0 0,-1 0 0,1 0 0,0 0 0,0 0 0,0 1 0,0-1 0,0 0 0,0 0 0,0 0 0,0 0 0,0 0 0,-1 0 0,1 0 0,0 0 0,0 0 0,0 0 0,0 0 0,0 0 0,0 0 0,0 0 0,-1 0 0,1 0 0,0 0 0,0 0 0,0 0 0,0 0 0,0 0 0,0 0 0,0 0 0,-1 0 0,14 6 0,68 14 0,0-3 0,90 6 0,-80-12 0,1452 134 0,-1486-139 0,-1 2 0,66 19 0,-119-27 0,46 9 0,0-3 0,1-3 0,-1-1 0,56-6 0,-1 2 0,289 2 0,-390 0 0,42 3 0,-44-3 0,0 0 0,0 0 0,1 0 0,-1 1 0,0-1 0,0 0 0,1 1 0,-1-1 0,0 1 0,0-1 0,0 1 0,0 0 0,0-1 0,0 1 0,0 0 0,0 0 0,0 0 0,0 0 0,0 0 0,0 0 0,-1 0 0,1 0 0,0 0 0,-1 0 0,1 0 0,-1 0 0,1 0 0,-1 1 0,1-1 0,-1 2 0,0-2 0,-1 0 0,1 0 0,0 0 0,-1 0 0,1 0 0,-1 0 0,0 0 0,1 0 0,-1 0 0,0 0 0,0-1 0,0 1 0,1 0 0,-1 0 0,0-1 0,0 1 0,0 0 0,0-1 0,0 1 0,0-1 0,0 1 0,-1-1 0,1 0 0,-2 1 0,-34 8 0,30-8 0,-527 71 0,340-52 0,-467 53 0,629-70 0,18-3 0,0 1 0,1 1 0,-1 0 0,0 1 0,1 0 0,0 1 0,-1 0 0,-11 7 0,24-11 0,1 0 0,0 1 0,-1-1 0,1 0 0,0 1 0,-1-1 0,1 1 0,0-1 0,-1 0 0,1 1 0,0-1 0,0 1 0,-1-1 0,1 1 0,0-1 0,0 1 0,0-1 0,0 0 0,0 1 0,0-1 0,0 1 0,0-1 0,0 1 0,0-1 0,0 1 0,0-1 0,0 1 0,0-1 0,0 1 0,0-1 0,0 1 0,1-1 0,-1 1 0,0-1 0,0 1 0,1-1 0,-1 0 0,0 1 0,1-1 0,-1 0 0,0 1 0,1-1 0,-1 0 0,0 1 0,1-1 0,0 1 0,22 15 0,-20-14 0,32 17 0,1-1 0,1-2 0,1-1 0,0-2 0,78 15 0,-38-8 0,-53-12 0,0-1 0,0-2 0,52 5 0,-62-10 0,-20 0 0,-28-1 0,-493-33 0,510 32 0,-238-21 0,331 28 0,126 23 0,-123-14 0,-31-9 0,51 0 0,-15-1 0,-55 3 0,-23-1 0,-20 0 0,-26-1 0,-1-2 0,0-1 0,-41-4 0,22 0 0,304-9 0,-59 0 0,402-38 0,-482 40 0,120 5 0,-171 4 0,-538 0 0,899 0 0,-399 0 0,-1-2 0,1 0 0,0-1 0,-1 0 0,33-12 0,74-41 0,-43 18 0,-54 29 0,0 0 0,38-6 0,-5 1 0,-56 14-11,-1-1 0,1 1 0,-1-1-1,0 0 1,1 0 0,-1 0 0,0 0 0,0 0 0,1 0 0,-1 0 0,0-1-1,0 1 1,-1-1 0,1 0 0,0 0 0,0 1 0,-1-1 0,1 0 0,-1 0-1,0 0 1,1-1 0,-1 1 0,0 0 0,0 0 0,0-1 0,-1 1-1,1-1 1,-1 1 0,1-1 0,-1 1 0,0 0 0,0-1 0,0 1 0,0-1-1,0 1 1,0-1 0,-1 1 0,0-3 0,-1-2-30,-1 0-1,0 0 1,0 0-1,0 1 1,-1-1 0,0 1-1,0 0 1,0 1-1,-1-1 1,0 1 0,0-1-1,-6-4 1,-197-170-1003,184 154 1060,5 6-136,-33-28-1,45 44 129,0 0 1,0 1-1,0-1 1,0 1-1,-1 1 1,0-1-1,1 1 1,-1 1-1,0 0 0,0 0 1,-11 0-1,-15 1 41,-41 5 0,71-5-45,-11 3 12,-1 0 0,2 1 0,-1 1-1,0 0 1,1 1 0,-14 8 0,-44 16 64,50-24-55,0 2 0,1 0 0,0 1 0,0 1 1,-29 20-1,32-17-22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49:30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24575,'3'1'0,"1"0"0,-1 0 0,0 1 0,0-1 0,0 1 0,0-1 0,0 1 0,0 0 0,0 0 0,0 0 0,-1 1 0,4 2 0,2 3 0,38 28 0,340 262 0,-300-238 0,3-5 0,161 74 0,302 82 0,-121-50 0,-42-30 0,-277-96 0,-53-12 0,-45-16 0,0-1 0,1-1 0,-1 0 0,27 4 0,-39-9 0,0 1 0,0-1 0,0 0 0,0 0 0,0 0 0,0 0 0,0-1 0,0 1 0,0 0 0,0-1 0,0 1 0,0-1 0,0 0 0,2-1 0,-3 1 0,0 1 0,0-1 0,-1 0 0,1 0 0,0 1 0,-1-1 0,1 0 0,-1 0 0,1 0 0,-1 0 0,1 1 0,-1-1 0,0 0 0,1 0 0,-1 0 0,0 0 0,0 0 0,0 0 0,0 0 0,0-2 0,0-1 0,-1 0 0,0 0 0,0 0 0,0 0 0,0 1 0,-1-1 0,0 0 0,1 1 0,-1-1 0,-1 1 0,1 0 0,-4-5 0,-16-15 0,-1 1 0,-45-32 0,-13-11 0,-222-239 0,181 176-90,53 57-134,-399-384-3,397 403 227,51 40 0,-30-26 0,32 26 219,17 12-212,1 0-1,0 0 0,-1 0 0,1 0 0,0 0 1,0 0-1,-1 1 0,1-1 0,0 0 0,0 0 1,-1 0-1,1 0 0,0 0 0,0 1 0,0-1 1,-1 0-1,1 0 0,0 0 0,0 0 0,0 1 1,-1-1-1,1 0 0,0 0 0,0 1 0,0-1 1,0 0-1,0 0 0,0 1 0,-1-1 0,1 0 1,0 0-1,0 1 0,0-1 0,0 0 0,0 1 1,0-1-1,0 0 0,1 4 4,-1 0-1,0 0 1,1-1-1,0 1 1,0 0 0,0-1-1,0 1 1,3 3-1,13 28-9,2-2 0,1 0 0,1-1 0,2-1 0,37 39 0,25 14 0,146 113 0,113 51 0,-91-72 0,-219-151 0,57 29 0,-92-54 0,1 0 0,0 0 0,0-1 0,0 1 0,0 0 0,0 0 0,0 0 0,0 0 0,0 0 0,0-1 0,-1 1 0,1 0 0,0 0 0,0 0 0,0 0 0,0-1 0,0 1 0,0 0 0,0 0 0,0 0 0,0-1 0,0 1 0,0 0 0,0 0 0,0 0 0,1 0 0,-1-1 0,0 1 0,0 0 0,0 0 0,0 0 0,0 0 0,0-1 0,0 1 0,0 0 0,0 0 0,1 0 0,-1 0 0,0 0 0,0 0 0,0 0 0,0-1 0,1 1 0,-1 0 0,0 0 0,0 0 0,0 0 0,0 0 0,1 0 0,-1 0 0,0 0 0,0 0 0,0 0 0,0 0 0,1 0 0,-1 0 0,0 0 0,0 0 0,0 0 0,0 0 0,1 0 0,-1 0 0,0 0 0,0 0 0,0 0 0,0 0 0,1 1 0,-8-16 0,2 9 0,-1 0 0,0 0 0,0 0 0,0 1 0,-1 0 0,0 0 0,0 0 0,-9-3 0,-67-28 0,73 32 0,-565-194 0,186 92 0,382 105 0,1 0 0,-1 0 0,1 0 0,-1 1 0,0 0 0,-10 1 0,17-1 0,-1 0 0,0 0 0,0 1 0,0-1 0,1 0 0,-1 0 0,0 1 0,0-1 0,1 1 0,-1-1 0,0 0 0,1 1 0,-1-1 0,0 1 0,1 0 0,-1-1 0,1 1 0,-1-1 0,1 1 0,-1 0 0,1-1 0,-1 1 0,1 1 0,-1-1 0,1 1 0,0-1 0,1 1 0,-1 0 0,0-1 0,0 1 0,1-1 0,-1 1 0,1-1 0,-1 1 0,1-1 0,-1 0 0,1 1 0,0-1 0,0 0 0,0 1 0,1 1 0,8 11 0,1 0 0,0-1 0,1 0 0,1-1 0,17 13 0,-22-18 0,1-2 0,1 1 0,-1-1 0,1-1 0,0 0 0,0 0 0,0-1 0,0 0 0,20 2 0,33 0 0,105-4 0,-93-3 0,-52 2 0,0 0 0,0-2 0,0 0 0,0-2 0,0 0 0,-1-2 0,0 0 0,25-12 0,-44 17 0,-1 0 0,0-1 0,1 1 0,-1-1 0,0 1 0,0-1 0,0 0 0,0 0 0,0 0 0,0 0 0,-1 0 0,1-1 0,-1 1 0,1 0 0,-1-1 0,0 1 0,2-5 0,-3 6 0,0-1 0,0 1 0,0-1 0,0 1 0,-1 0 0,1-1 0,0 1 0,0 0 0,-1-1 0,1 1 0,-1 0 0,1-1 0,-1 1 0,0 0 0,1 0 0,-1 0 0,0-1 0,0 1 0,0 0 0,0 0 0,0 0 0,0 0 0,0 1 0,0-1 0,0 0 0,0 0 0,-1 1 0,1-1 0,0 0 0,-1 1 0,1-1 0,0 1 0,-1 0 0,1 0 0,-3-1 0,-28-5 0,-2 1 0,1 2 0,0 1 0,-1 2 0,-34 4 0,0-2 0,40-1-94,14 0-160,1 0 0,-1-1-1,1-1 1,-28-5 0,22 0-6572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49:55.3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400 360 4915,'34'69'747,"2"-2"0,4-1 0,3-2 1,96 110-1,-123-157-610,2 4 80,1-2 0,1 0 0,29 21 0,-41-35-149,-1 0-1,1 0 1,0-1 0,1-1-1,-1 1 1,1-2 0,-1 1 0,1-1-1,0 0 1,0-1 0,0 0-1,0 0 1,0-1 0,10-1-1,-4-1 72,-1-1-1,0 0 1,0-1-1,0-1 1,-1 0-1,24-13 1,72-49 750,-80 46-972,0-1 1,-1-2-1,-2 0 1,0-2-1,29-38 1,-45 51 42,0 0 1,-1-1-1,-1 0 1,-1 0-1,0-1 1,0 0-1,-2 0 1,0-1-1,-1 0 1,0 1-1,-1-1 1,-1-1-1,0 1 1,-2-20-1,0 31 15,-1 0 0,1 0 0,-1 1-1,-1-1 1,1 0 0,-1 0 0,1 1 0,-1 0 0,-1-1-1,1 1 1,0 0 0,-1 0 0,0 0 0,-4-5 0,1 4 10,0-1-1,-1 1 1,1 0 0,-1 1 0,0 0 0,0 0 0,-14-6 0,-4 2 145,0 1 0,0 1 0,0 1 0,-34-2 0,-36-2 310,0 5 1,0 4-1,-159 19 1,150 2-174,90-17-203,1 0 0,-1 1 0,1 1 0,0 0 0,-17 10 0,27-13-39,0 0 0,-1 1 0,1-1 0,1 0 0,-1 1-1,0 0 1,1-1 0,0 1 0,-1 0 0,2 0 0,-1 1 0,0-1 0,1 0 0,0 1 0,0-1 0,0 0 0,0 1 0,1 5 0,-1 10 104,1-1 0,5 36-1,-3-43-66,1 0 0,0-1-1,0 1 1,2-1 0,-1 0-1,1 0 1,1 0 0,0-1-1,0 0 1,1 0-1,1 0 1,-1-1 0,2 0-1,-1-1 1,1 0 0,0 0-1,1-1 1,15 10 0,-3-5 67,-1 0 0,2-2 0,-1 0-1,1-2 1,1 0 0,-1-2 0,1 0 0,28 2 0,18-1 211,0-3 1,0-3-1,108-13 0,-171 11-311,43-8 100,-47 9-112,0-1 0,0 0 1,-1 0-1,1 0 0,0 0 0,-1-1 0,1 1 1,0-1-1,-1 1 0,0-1 0,1 0 0,-1 0 1,2-3-1,-4 5-13,0 0 1,0 0-1,1 0 1,-1 0-1,0-1 1,0 1-1,0 0 1,0 0-1,0 0 0,0 0 1,0-1-1,0 1 1,0 0-1,0 0 1,0 0-1,0-1 1,0 1-1,0 0 1,0 0-1,0 0 1,-1 0-1,1-1 0,0 1 1,0 0-1,0 0 1,0 0-1,0 0 1,0 0-1,0-1 1,0 1-1,-1 0 1,1 0-1,0 0 1,0 0-1,0 0 0,0 0 1,0 0-1,-1 0 1,1 0-1,0-1 1,0 1-1,0 0 1,0 0-1,-1 0 1,1 0-1,0 0 1,0 0-1,0 0 0,0 0 1,-1 0-1,1 0 1,0 0-1,0 0 1,0 0-1,0 0 1,-1 0-1,1 1 1,0-1-1,0 0 1,0 0-1,0 0 0,-1 0 1,1 0-1,-10 1 117,1-1 0,-1 2-1,0-1 1,1 1 0,-1 1 0,-13 5-1,-57 27 427,57-24-371,-104 52 392,4 6-1,-159 115 1,177-113-206,96-59-317,12-5-30,25 0-15,116-4 0,168-16 0,-264 10 0,405-39-62,-3-42-271,-437 81 321,8-2 26,-1-1-1,30-13 1,-47 18-23,1 0 0,-1-1 0,1 0 0,-1 0 1,0 0-1,0 0 0,0 0 0,0 0 0,0-1 0,-1 0 0,1 1 0,-1-1 0,1 0 0,-1 0 0,0-1 1,0 1-1,-1 0 0,1-1 0,0 1 0,-1-1 0,1-3 0,-2 3-45,0 0 0,-1-1 0,1 1 0,-1 0 0,0 1 1,0-1-1,0 0 0,0 0 0,-1 0 0,0 1 0,0-1 0,0 0 0,0 1 0,0 0 0,-1 0 0,1-1 0,-1 1 0,0 1 0,0-1 1,0 0-1,-6-3 0,-9-6-364,0 0 1,-36-16-1,-12-2-596,-2 4-1,-120-31 1,-151-8-700,152 39 1984,-2 8-1,-228 8 1,405 10-236,0 1 0,0 0 0,0 1 1,0 1-1,-16 4 0,24-5-12,-1 0 0,1 0 0,-1 0 0,1 1 1,0 0-1,0-1 0,0 1 0,0 1 0,0-1 0,1 1 0,0-1 1,0 1-1,0 0 0,0 0 0,-3 6 0,6-10-16,-1 1 1,1 0-1,0-1 0,0 1 1,-1-1-1,1 1 0,0-1 0,0 1 1,0 0-1,0-1 0,0 1 1,0 0-1,0-1 0,0 1 0,0-1 1,0 1-1,0 0 0,0-1 1,0 1-1,0-1 0,1 1 1,-1 0-1,0-1 0,0 1 0,1-1 1,-1 1-1,0-1 0,1 1 1,-1-1-1,1 1 0,-1-1 0,1 1 1,-1-1-1,1 0 0,-1 1 1,1-1-1,-1 0 0,1 1 0,-1-1 1,1 0-1,-1 0 0,1 1 1,1-1-1,31 6 200,-30-5-196,307 5 1066,-203-8-821,317 0 730,-600 1-193,-192 3 3,332 0-709,1 1 0,-1 2 0,1 1 0,1 2 0,-1 2 0,1 1 0,-40 19 0,70-28-73,1-1 0,0 1-1,1 0 1,-1 0 0,0 0 0,0 1-1,1-1 1,0 1 0,-1-1 0,1 1-1,0 0 1,0 0 0,0 0 0,1 0-1,-1 0 1,1 0 0,0 1 0,0-1 0,0 0-1,-1 7 1,2-9-5,0 1 0,0 0 0,0-1 0,0 1 1,0-1-1,0 1 0,1-1 0,-1 1 0,1-1 0,-1 1 0,1-1 0,-1 1 1,1-1-1,0 0 0,0 1 0,0-1 0,0 0 0,2 2 0,-1-1 3,0-1-1,0 1 0,0-1 0,0 0 1,0 0-1,1 0 0,-1 0 0,0-1 1,1 1-1,-1-1 0,0 1 1,1-1-1,-1 0 0,1 0 0,3 0 1,12-2 47,0-1 0,-1-1 0,1-1 0,-1-1 1,0 0-1,-1-1 0,21-11 0,-33 16-66,-1 0-1,0 1 1,1-1-1,-1-1 1,0 1-1,0 0 0,0-1 1,-1 0-1,1 0 1,-1 0-1,1 0 1,-1 0-1,0 0 1,0 0-1,0-1 1,-1 1-1,2-6 1,-2 8-1,-1-1 1,0 0 0,0 1 0,0-1 0,0 1 0,0-1-1,0 0 1,-1 1 0,1-1 0,0 1 0,-1-1 0,1 1-1,-1-1 1,0 1 0,1-1 0,-3-2 0,1 2 11,0-1 1,0 1 0,-1-1-1,1 1 1,-1 0-1,0 0 1,0 0 0,1 1-1,-1-1 1,-6-2-1,-5-1 2,-1 1-1,0 0 0,0 0 0,0 2 0,-23-2 1,-81 3 11,81 2-11,19 0-1,0 0 0,0 1 1,-33 9-1,42-9-2,0 2 1,0-1-1,1 1 1,-1 1-1,1-1 0,0 2 1,0-1-1,-12 12 1,19-16-3,0 0 1,0 0-1,1 1 1,-1-1 0,1 1-1,-1-1 1,1 1-1,0 0 1,-1-1-1,1 1 1,0 0 0,0 0-1,0 0 1,1 0-1,-1 0 1,0 0-1,1 0 1,-1 0 0,1 0-1,0 0 1,-1 0-1,1 0 1,0 0-1,0 1 1,1-1 0,-1 0-1,0 0 1,1 0-1,-1 0 1,1 0 0,0 0-1,-1 0 1,1 0-1,0 0 1,0 0-1,0-1 1,1 1 0,1 3-1,6 3 4,0 0 0,0 0 0,0-1 0,1 0 0,18 9 0,-10-6 0,12 6 5,0-1-1,1-1 1,1-2-1,0-1 1,0-2-1,1 0 1,54 5 0,8-6 12,134-4 1,-221-4-21,0 0 0,-1-1 0,1 0 0,0 0 0,-1 0 0,14-6 0,-18 6-16,-1 0-1,1-1 0,-1 1 1,0-1-1,0 1 0,0-1 1,0 0-1,0 0 0,0 0 0,0 0 1,0 0-1,-1 0 0,1-1 1,-1 1-1,0-1 0,0 1 0,0-1 1,0 1-1,0-1 0,0 0 1,-1 1-1,1-1 0,-1-3 1,1-5-65,-1 0 0,-1-1 1,0 1-1,0 0 1,-1 0-1,0 0 1,-1 0-1,0 1 1,-1-1-1,0 1 0,-1 0 1,0 0-1,-1 0 1,0 0-1,0 1 1,-1 0-1,0 1 1,-1-1-1,1 2 1,-11-9-1,10 9 82,0 0 0,0 1-1,-1 0 1,0 0 0,0 1 0,0 0 0,-1 1 0,0 0-1,0 0 1,0 1 0,0 0 0,0 1 0,0 0-1,-1 1 1,1 0 0,-1 1 0,1 0 0,-1 0-1,1 1 1,-1 0 0,-18 6 0,9 1 20,1 1 0,0 0 0,0 1 0,1 2 0,1 0 0,0 0 0,0 2 0,1 0 0,1 1 0,0 0 0,1 1 0,-17 26 0,8-6 11,2 0 0,1 2 0,1 0 0,3 1-1,-16 53 1,28-79-19,2-6-6,-1 0-1,1 1 1,1-1-1,-2 15 0,3-21-3,0 1 0,0 0-1,0-1 1,0 1 0,0 0-1,0-1 1,1 1 0,-1 0-1,1-1 1,-1 1 0,1-1-1,0 1 1,0-1 0,0 1-1,0-1 1,0 1 0,0-1-1,0 0 1,0 0 0,0 1-1,0-1 1,1 0 0,-1 0-1,0 0 1,1 0 0,-1-1-1,4 2 1,9 3 33,0-2 0,1 0 1,0 0-1,-1-1 0,1-1 1,0-1-1,28-2 0,-40 2-30,100-7-48,-2-3-1,153-38 1,197-87-2341,-329 89 1583,-2-6 0,-3-4-1,187-122 1,-227 124 380,-3-2 0,-2-4 0,-3-3 0,-3-3 0,110-144 0,-147 172 298,34-50-191,-56 76 245,0 0 1,-1 0-1,0-1 0,0 0 1,3-16-1,-8 28 60,-1-1-1,0 1 1,1-1-1,-1 0 1,0 1 0,0-1-1,0 1 1,0-1-1,0 0 1,0 1 0,0-1-1,-1 1 1,0-4-1,1 5 12,0-1 0,-1 1 0,1 0 0,0-1 0,-1 1 0,1-1 0,-1 1 0,1-1 0,-1 1 0,1 0 0,0-1 0,-1 1 0,1 0 0,-1 0 0,1-1 0,-1 1-1,0 0 1,1 0 0,-1 0 0,1-1 0,-1 1 0,1 0 0,-1 0 0,1 0 0,-2 0 0,-1 1 18,1-1 1,-1 1-1,1 0 1,0 0-1,-1 0 0,1 0 1,0 0-1,-1 1 1,1-1-1,0 1 0,0-1 1,0 1-1,0 0 1,1 0-1,-1 0 0,-2 3 1,-9 15 167,1 0 0,0 0 1,2 1-1,-14 41 0,-22 95 336,45-153-512,-15 57 203,3 1 0,2 0-1,3 0 1,3 1-1,5 107 1,2-152-121,2 1-1,1-1 1,0 0-1,1-1 1,1 1-1,1-1 1,0-1-1,1 1 1,1-1-1,0-1 1,1 0-1,21 21 1,4 2 95,2-3 1,1-1-1,55 36 0,-56-44-13,2-2 0,0-1 0,1-3 0,87 31 0,-125-50-154,1 0-1,0 0 1,-1 0 0,1-1-1,0 0 1,-1 1-1,1-1 1,4-1-1,-7 1-18,0 0 0,0 0-1,0 0 1,0-1-1,-1 1 1,1 0-1,0-1 1,0 1-1,0-1 1,-1 1-1,1-1 1,0 1-1,0-1 1,-1 1-1,1-1 1,0 0 0,-1 1-1,1-1 1,-1 0-1,1 0 1,-1 1-1,1-1 1,-1 0-1,0 0 1,1 0-1,-1 0 1,0 0-1,0 1 1,1-1 0,-1 0-1,0 0 1,0 0-1,0 0 1,0 0-1,0 0 1,-1 0-1,1 0 1,0 1-1,-1-3 1,-1-5-123,-2-1 0,1 0 0,-1 1-1,0 0 1,-1-1 0,0 2 0,0-1 0,-1 1 0,0 0 0,-8-8 0,-4-5-132,-91-107-701,-5 5-1,-6 6 1,-190-144 0,276 235 808,-2 2 0,-1 1 0,-58-25-1,69 37 217,-2 0 0,0 2 0,0 0-1,0 3 1,-1 0 0,-28-1-1,8 4 116,1 2 0,-1 2 0,-84 15 0,125-15-156,-1 0-1,1 1 1,0-1-1,0 1 1,0 1-1,-13 7 1,19-10-20,0 1 0,0-1 0,0 1 0,1 0 0,-1-1 0,0 1 1,0 0-1,1 0 0,0 0 0,-1 0 0,1 0 0,0 0 0,0 0 0,0 1 1,0-1-1,0 0 0,0 1 0,1-1 0,-1 1 0,1-1 0,0 1 0,0-1 1,0 0-1,0 1 0,0-1 0,0 1 0,1-1 0,0 4 0,2 2 45,1 0-1,0 0 1,0-1 0,0 0-1,1 0 1,0 0-1,1 0 1,-1-1-1,1 1 1,0-2 0,10 8-1,13 9 152,39 24 1,-24-21 23,0-2-1,77 27 1,101 19 260,-211-65-437,1-2 1,0 1 0,19 0 0,-29-3-47,-1 0 0,0 0 0,0 0 1,1 0-1,-1 0 0,0 0 0,1 0 1,-1-1-1,0 1 0,0 0 1,0-1-1,1 1 0,-1-1 0,0 1 1,0-1-1,0 0 0,0 0 1,0 1-1,1-2 0,-2 1-1,1 0 0,-1-1 0,0 1 0,0 0 0,0 0-1,0-1 1,0 1 0,0 0 0,0-1 0,0 1 0,0 0 0,0 0 0,-1 0-1,1-1 1,-1 1 0,1 0 0,-1 0 0,1 0 0,-1 0 0,0 0 0,1 0-1,-1 0 1,0 0 0,-1-2 0,-9-11-156,-1 1 1,-1-1-1,0 2 0,0 0 0,-1 0 1,-1 2-1,-28-17 0,2 5-247,-82-31 0,-129-29-173,212 73 667,1 0-1,-1 3 1,0 1-1,-63 1 0,96 5-80,0 0 0,0 0-1,0 0 1,1 1-1,-1-1 1,-11 7-1,16-8-10,1 0-1,0 1 0,0-1 0,0 1 1,0-1-1,0 1 0,1-1 0,-1 1 1,0 0-1,0-1 0,0 1 0,0 0 1,1 0-1,-1 0 0,0 0 0,1 0 1,-1 0-1,1 0 0,-1 0 0,1 0 1,-1 0-1,1 0 0,0 0 1,-1 0-1,1 0 0,0 0 0,0 0 1,0 0-1,0 0 0,0 0 0,0 1 1,0-1-1,0 0 0,0 0 0,1 0 1,-1 0-1,0 0 0,1 0 0,-1 0 1,1 0-1,-1 0 0,1 0 0,0 0 1,-1 0-1,1 0 0,0-1 0,-1 1 1,1 0-1,0 0 0,1 0 1,7 8 82,0-1 0,0 0 1,1 0-1,1-1 1,20 10-1,61 24 305,-77-35-333,75 27 332,113 26-1,98 3 183,-76-30-249,-182-28-208,0-3-1,-1-1 1,54-8 0,-94 8-111,-1 0 0,0 0 0,0 0 0,1 0-1,-1-1 1,0 1 0,0 0 0,1-1 0,-1 1 0,0-1 0,0 1 0,0-1 0,0 0 0,0 0 0,1 0 0,-2 0-2,0 1 0,0 0 0,1-1 0,-1 1 0,0 0 0,0-1 0,0 1 0,0-1 0,0 1 0,0 0 1,0-1-1,0 1 0,-1 0 0,1-1 0,0 1 0,0-1 0,0 1 0,0 0 0,0-1 0,-1 1 0,1 0 0,0-1 0,0 1 0,0 0 0,-1 0 0,1-1 0,0 1 0,0 0 0,-1 0 1,1-1-1,-1 1 0,-3-3 37,-1 0 0,1 0 1,-1 0-1,0 1 0,-10-4 1,-24-6 176,0 2 1,-1 2 0,-54-5-1,-125 3 506,179 9-606,-795 23 1200,797-18-1319,-37 1 0,574-4 0,-233-3 0,632 2 0,-888-1 0,-9-1 0,-20-8 0,19 10 0,-154-59-1530,122 48 1112,-825-230-6285,-26 99 5599,812 134 1273,-1 4 0,-101 5 1,167 0-145,1 0 0,0 0 1,0 0-1,0 0 1,0 1-1,-7 3 1,11-5-20,1 1 1,-1-1 0,0 0 0,1 1 0,-1-1 0,1 0 0,-1 1-1,1-1 1,-1 1 0,1-1 0,0 1 0,-1-1 0,1 1 0,-1-1-1,1 1 1,0-1 0,0 1 0,-1 0 0,1-1 0,0 1 0,0-1 0,0 1-1,-1 1 1,2-1 6,-1 0 0,1 0 0,-1 0 0,1 1-1,-1-1 1,1 0 0,0 0 0,0 0 0,-1-1-1,1 1 1,0 0 0,0 0 0,0 0 0,0 0 0,0-1-1,0 1 1,0-1 0,1 2 0,12 5 145,1-1 0,-1 0 0,1-1 1,0 0-1,25 3 0,-29-5-73,468 74 2280,7-35-943,-482-41-1411,947 27 1767,-917-32-1681,-21 0 31,-13 4-122,0 0 0,0-1 0,0 1 0,0 0 0,0 0 0,0 0 0,0-1-1,0 1 1,0 0 0,0 0 0,0 0 0,0-1 0,0 1 0,0 0 0,0 0 0,0 0 0,0 0 0,0-1 0,0 1 0,0 0 0,0 0 0,0 0-1,0-1 1,0 1 0,-1 0 0,1 0 0,0 0 0,0 0 0,0 0 0,0-1 0,0 1 0,-1 0 0,1 0 0,0 0 0,0 0 0,0 0 0,0 0-1,-1 0 1,1 0 0,0 0 0,0 0 0,0 0 0,-1-1 0,1 1 0,0 0 0,0 0 0,0 0 0,-1 0 0,1 1 0,0-1 0,0 0 0,-36-10 239,0 1 1,0 2 0,0 2 0,-61-1 0,-41 2-189,0 7 1,1 5 0,0 6-1,-148 36 1,278-48-58,-50 14 0,55-16 0,0 1 0,1 0 0,-1-1 0,0 1 0,1 0 0,-1 0 0,1 0 0,-1 0 0,1 0 0,-1 0 0,1 0 0,0 0 0,-1 0 0,1 1 0,0-1 0,0 1 0,0-1 0,0 1 0,0-1 0,0 1 0,1 0 0,-1-1 0,1 1 0,-1 0 0,1-1 0,-1 4 0,2-3 0,0 0 0,-1 1 0,2-1 0,-1 0 0,0 0 0,0 0 0,1 0 0,-1 0 0,1 0 0,-1 0 0,1 0 0,0 0 0,0-1 0,0 1 0,0-1 0,0 1 0,0-1 0,0 0 0,4 1 0,3 4 0,26 15 0,1-2 0,1-2 0,63 21 0,128 27 0,-200-58 0,589 122 0,-416-101 0,229 2 0,-378-29 0,54-7 0,-165-4 0,-41-5-551,-306-39-274,284 43 906,-169 7 1,167 13-8,-170 35 1,280-40-53,16-2 7,26 0 10,511 13 358,391 0-136,-1020-10-75,-505 43-46,2 50-150,557-90 10,8-3 0,1 2 0,0 1 0,0 0 0,1 2 0,-43 23 0,69-33 0,-1 0 0,1 0 0,0 0 0,-1 0 0,1 0 0,0 1 0,0-1 0,-1 0 0,1 0 0,0 0 0,0 1 0,-1-1 0,1 0 0,0 0 0,0 0 0,-1 1 0,1-1 0,0 0 0,0 1 0,0-1 0,0 0 0,0 0 0,-1 1 0,1-1 0,0 0 0,0 1 0,0-1 0,0 0 0,0 1 0,0-1 0,0 0 0,0 1 0,0-1 0,11 5 0,23-1 0,-32-4 0,149 4-233,296-32 0,-257 0-758,207-58 1,-317 65 1054,0-3 1,93-43 0,-155 55-37,-18 12-26,1 0-1,-1 0 1,0 0-1,0 0 1,0 0-1,0-1 1,1 1-1,-1 0 1,0 0 0,0 0-1,0-1 1,0 1-1,0 0 1,0 0-1,0 0 1,1-1-1,-1 1 1,0 0-1,0 0 1,0-1 0,0 1-1,0 0 1,0 0-1,0 0 1,0-1-1,0 1 1,0 0-1,0 0 1,0-1-1,-1 1 1,1 0 0,0 0-1,0 0 1,0-1-1,0 1 1,0 0-1,-1-1 1,-1 0 7,-1 0-1,0 0 1,0-1 0,-1 2 0,1-1 0,0 0-1,0 1 1,0-1 0,0 1 0,-5 0-1,-193-4 290,-250 26-1,151 15-167,279-33-96,26-2 47,43 0 62,574-19 461,-63 0-390,-548 17-220,-2 0 16,0 0 0,0 0 0,0-1 0,-1 0 0,17-4 0,-23 4-21,0 0 0,0 0 0,-1 0 0,1 0 1,0 0-1,-1 0 0,1 0 0,-1 0 0,1-1 0,-1 1 0,1 0 1,-1-1-1,0 1 0,0-1 0,0 0 0,0 1 0,0-1 0,0 0 1,0 0-1,0 0 0,-1 0 0,1 0 0,-1 1 0,1-1 0,-1 0 1,0 0-1,0 0 0,0 0 0,0 0 0,0 0 0,-1-3 0,0-1-52,0 0 0,-1 0 0,0 1 0,0-1 0,-1 1 0,1-1 0,-1 1 0,0 0 0,0 0 0,-1 0 0,0 1 0,0-1 0,0 1 0,0 0 0,0 0 0,-1 0-1,0 1 1,0 0 0,-7-5 0,-8-2-172,1 0-1,-2 1 0,-39-11 1,9 7 263,0 2 0,-1 3 0,-79-3 0,-159 14 158,274 0-148,21 2 36,29 7 49,122 37 99,118 31-9,-214-66-167,2-2 1,97 6 0,-142-17-32,-8 0-5,-1 0 0,1-1 0,-1 0 1,1 0-1,-1-1 0,1 0 0,-1 0 0,0-1 1,15-5-1,-22 7-11,0-1 0,0 1 0,-1-1 0,1 1 0,0-1 0,-1 0 1,1 1-1,0-1 0,-1 0 0,1 1 0,-1-1 0,1 0 0,-1 0 0,1 1 0,-1-1 0,0 0 1,1 0-1,-1 0 0,0 1 0,0-1 0,0 0 0,1 0 0,-1 0 0,0 0 0,0 0 1,0 0-1,0 0 0,-1 1 0,1-1 0,0 0 0,0 0 0,0 0 0,-1 0 0,1 0 0,0 1 1,-1-1-1,1 0 0,-1 0 0,1 1 0,-1-1 0,1 0 0,-1 1 0,0-2 0,-3-2-16,0 0-1,0 0 0,0 0 0,0 1 0,-9-6 1,-8-3 38,-1 1 1,0 1-1,-1 1 1,0 1-1,-35-7 1,8 5 18,-80-5 0,129 15-39,-9-1 4,0 0 0,1 1 0,-1 0 1,0 1-1,1 0 0,-12 3 1,20-4-5,1 0 1,-1 0-1,0 1 0,1-1 1,-1 0-1,0 1 1,1-1-1,-1 0 1,1 1-1,-1-1 0,0 1 1,1-1-1,-1 1 1,1 0-1,-1-1 0,1 1 1,0-1-1,-1 1 1,1 0-1,0-1 0,-1 1 1,1 0-1,0-1 1,0 1-1,-1 0 0,1 0 1,0-1-1,0 1 1,0 0-1,0 0 1,0-1-1,0 1 0,0 0 1,0 0-1,0-1 1,1 1-1,-1 0 0,0-1 1,0 1-1,1 0 1,-1-1-1,0 1 0,1 0 1,-1-1-1,1 1 1,-1 0-1,1-1 1,-1 1-1,1-1 0,-1 1 1,2 0-1,30 29 45,-32-30-46,33 25 24,2-1 0,0-2 1,2-1-1,0-2 0,1-2 0,1-1 1,51 13-1,-1-13 13,-82-15-32,1-1 0,0 1-1,0-1 1,0-1 0,0 1 0,0-2 0,0 1 0,0-1 0,7-3-1,-13 5-14,0-1-1,0 0 0,0 0 0,0-1 1,0 1-1,0 0 0,-1 0 0,1-1 1,-1 1-1,1-1 0,-1 0 0,1 1 1,-1-1-1,0 0 0,0 0 0,0 0 0,0 0 1,0 0-1,0 0 0,-1 0 0,2-2 1,-2-1-26,0 1 0,1 0 0,-1-1 0,-1 1 0,1-1 0,-1 1 0,1 0 0,-1-1 0,-3-7 1,-1-1-62,-1 1 0,0 0 0,-1 1 1,0-1-1,0 1 0,-10-10 1,10 13 54,-1 0 1,-1 1 0,-17-13 0,23 18 45,0 0 0,0 0 1,0 0-1,0 0 0,-1 1 0,1 0 1,0-1-1,-1 1 0,1 0 1,-1 1-1,1-1 0,-1 1 0,1-1 1,-1 1-1,-5 1 0,8-1-2,0 0-1,1 0 0,-1 0 1,1 1-1,-1-1 0,1 0 1,-1 0-1,1 1 1,-1-1-1,1 1 0,-1-1 1,1 0-1,-1 1 0,1-1 1,-1 1-1,1-1 1,0 1-1,-1-1 0,1 1 1,0-1-1,0 1 0,-1-1 1,1 1-1,0-1 1,0 1-1,0 0 0,0-1 1,-1 1-1,1-1 0,0 1 1,0 0-1,0-1 1,0 1-1,1-1 0,-1 1 1,0 0-1,0-1 0,0 1 1,0-1-1,1 1 1,-1-1-1,0 1 0,1 0 1,15 23 43,-4-14-26,0-1-1,1 1 1,1-2-1,-1 0 1,1-1-1,22 9 0,94 24 85,-5-3-5,-116-33-80,1-1-1,-1 0 1,18 3-1,-26-6-17,1 0 1,0 1-1,-1-1 0,1 0 0,0-1 0,0 1 1,-1 0-1,1 0 0,0-1 0,-1 1 1,1-1-1,-1 1 0,3-2 0,-3 1-6,0 1 0,-1-1 1,1 0-1,0 0 0,-1 1 0,1-1 0,-1 0 1,1 0-1,-1 0 0,0 0 0,1 1 0,-1-1 0,0 0 1,1 0-1,-1 0 0,0 0 0,0 0 0,0 0 0,0 0 1,0 0-1,0 0 0,0 0 0,0 0 0,0 0 0,-1 0 1,1-1-1,-2-3-47,0 0 0,0 0 0,0 0 0,0 0 0,-1 1 0,0-1 0,0 1 1,0-1-1,0 1 0,-5-4 0,-42-38-249,40 37 239,-10-8 50,-1 1 0,0 1 0,-36-19 0,50 30 24,0 1 0,-1 0 0,1 0 0,0 0 0,-1 1 0,0 0 0,1 0 0,-1 1 0,0 0 0,0 1 0,0 0 0,0 0 0,1 0 0,-1 1 0,-15 3 0,23-4-10,-1 0 1,1 0-1,-1 0 1,1 1-1,-1-1 1,1 0-1,-1 0 1,1 0-1,-1 0 1,1 0-1,-1 1 1,1-1-1,-1 0 1,1 0-1,-1 1 1,1-1 0,-1 0-1,1 1 1,0-1-1,-1 0 1,1 1-1,0-1 1,-1 1-1,1-1 1,0 0-1,0 1 1,-1-1-1,1 1 1,0-1-1,0 1 1,0-1-1,-1 1 1,1-1-1,0 1 1,0-1-1,0 1 1,0-1-1,0 1 1,0-1-1,0 1 1,0 0-1,0-1 1,1 1 0,-1-1-1,0 1 1,0-1-1,0 1 1,1-1-1,-1 0 1,0 1-1,0-1 1,1 1-1,-1-1 1,0 1-1,1-1 1,-1 0-1,1 1 1,-1-1-1,0 0 1,1 1-1,-1-1 1,1 0-1,32 20 81,13 0-14,1-2-1,64 14 1,-35-10 10,-69-20-70,5 2 11,0-1 0,0 0-1,0-1 1,14 2 0,-45-14 108,-65-7 76,-149-11 0,-90 19 59,294 9-229,-1 2 0,-35 6 0,53-6-18,1 1 0,-1 0 0,1 0 0,0 2 0,0-1 0,0 1 0,0 1 0,-12 8 0,21-12-10,-1 0-1,1 0 0,0 0 0,-1 0 1,1 0-1,0 0 0,0 1 0,1-1 1,-1 1-1,1-1 0,-1 1 0,1 0 1,-2 4-1,3-5 0,-1 0 0,1 0 0,0 0 0,0-1 0,0 1 1,0 0-1,0 0 0,0 0 0,1 0 0,-1 0 0,1 0 0,-1 0 1,1 0-1,0 0 0,-1 0 0,2 1 0,2 2 5,-1-1 0,1 0 0,0 1 0,0-2 0,0 1 0,0 0-1,1-1 1,-1 0 0,1 0 0,0 0 0,0-1 0,0 1 0,6 1 0,31 13 46,2-3 0,0-1 0,0-2 0,1-2 1,55 4-1,32-13 71,-138-1-73,-44 2 38,48-1-88,0 1 0,0-1 0,0 0 0,1 0 1,-1 1-1,0 0 0,0-1 0,0 1 0,0 0 0,0 0 0,0 0 0,1 0 1,-1 0-1,0 0 0,1 0 0,-1 1 0,1-1 0,0 1 0,-1-1 0,1 1 1,0-1-1,0 1 0,0 0 0,-2 2 0,3-3-1,0 0 0,0 0 0,0-1 0,0 1 0,0 0 0,0 0 0,0-1 0,1 1-1,-1 0 1,0 0 0,0-1 0,0 1 0,1 0 0,-1-1 0,0 1 0,1 0 0,-1-1 0,1 1 0,-1 0 0,1-1 0,-1 1 0,1-1-1,-1 1 1,1-1 0,0 1 0,-1-1 0,1 1 0,0-1 0,-1 0 0,1 1 0,0-1 0,-1 0 0,3 1 0,26 5 56,-28-5-55,63 4 108,127-4 0,-102-3-101,-79 1-12,-1 1 1,1-2-1,-1 1 1,0-1 0,1-1-1,-1 1 1,10-6-1,-17 8-14,0-1-1,0 0 1,0 0-1,-1 1 1,1-1-1,0 0 1,-1-1-1,1 1 1,-1 0-1,1 0 1,-1-1 0,1 1-1,-1-1 1,0 1-1,0-1 1,0 1-1,0-1 1,0 0-1,0 0 1,0 1-1,0-1 1,-1 0-1,1 0 1,-1 0-1,0 0 1,1 0 0,-1 0-1,0 0 1,0 0-1,0 0 1,0 0-1,0 1 1,-1-1-1,1 0 1,-1 0-1,1 0 1,-1 0-1,0 0 1,1 0 0,-1 1-1,-2-3 1,0-1 0,-1 0 0,0 1 1,0-1-1,0 1 0,-1 0 1,1 0-1,-1 0 0,0 1 1,0 0-1,-1 0 0,1 0 1,0 1-1,-1-1 0,0 1 1,1 1-1,-8-2 0,-10-2 34,1 1-1,-45-2 1,-23 8 7,-15-1 8,102-2-31,0 1 0,-1 0 0,1-1 0,0 0 0,-1 0 0,1 0 0,-4-2 0,6 3-2,1 0 1,0 0-1,-1 0 1,1-1-1,0 1 1,0 0-1,-1 0 1,1-1-1,0 1 1,0 0-1,-1 0 1,1-1-1,0 1 1,0 0-1,0-1 1,0 1-1,-1 0 1,1-1-1,0 1 1,0 0-1,0-1 1,0 1-1,0 0 1,0-1-1,0 1 1,0 0-1,0-1 0,12-12 16,11-1-88,1 2 1,0 0 0,27-8-1,-18 7 55,31-17 0,-61 28-5,0 1 1,-1 0-1,1-1 1,-1 0 0,1 0-1,-1 0 1,0 0-1,1 0 1,-1 0 0,0 0-1,0-1 1,-1 1-1,1-1 1,-1 0 0,1 1-1,-1-1 1,0 0-1,0 0 1,0 0 0,0 0-1,0 0 1,-1 0-1,1 0 1,-1-4 0,0 2-18,-1 1 1,0-1 0,0 1 0,-1-1-1,1 1 1,-1 0 0,0-1 0,0 1-1,0 0 1,-1 0 0,1 0 0,-1 1-1,0-1 1,0 1 0,-6-6 0,-4-1 23,1 1 1,-1 0 0,0 1 0,-1 1 0,0 0 0,0 1 0,-1 0-1,1 1 1,-1 1 0,-1 0 0,1 1 0,0 1 0,-1 0-1,-20 1 1,-10 1 75,0 2 1,1 2-1,-73 16 0,104-16-43,0 0-1,-25 10 1,34-12-12,0 1 0,0-1 0,0 1 0,0 0 0,1 0 0,0 1 0,0-1 0,0 1-1,0 0 1,-5 6 0,8-9-3,1 0 0,-1-1-1,1 1 1,0 0-1,-1 0 1,1 0-1,0 0 1,-1 0 0,1 0-1,0 0 1,0-1-1,0 1 1,0 0 0,0 0-1,0 0 1,0 0-1,0 0 1,0 0 0,0 0-1,0 0 1,1 0-1,-1 0 1,0 0 0,1 1-1,1 0 3,-1 0-1,0-1 1,1 1 0,0 0-1,-1-1 1,1 1 0,0-1-1,0 1 1,3 1 0,4 1 8,0 0 0,0 0 0,16 4 0,16 0 27,-1-3-1,1-1 0,0-1 1,0-3-1,61-7 0,-99 7-42,1 0-1,-1 0 0,-1-1 0,1 0 0,0 1 0,0-1 0,0 0 0,0 0 0,0-1 0,-1 1 1,1 0-1,0-1 0,-1 0 0,1 1 0,-1-1 0,3-4 0,-3 4-18,-1 0 1,0 0-1,0 0 0,0 0 0,0 0 1,-1-1-1,1 1 0,-1 0 1,1-1-1,-1 1 0,0 0 0,0-1 1,0 1-1,0-1 0,0 1 1,0 0-1,-1-1 0,1 1 1,-1 0-1,0-1 0,-1-1 0,-1-5-43,-1 0-1,-1 1 0,1-1 0,-1 1 1,-1 1-1,0-1 0,0 1 1,0 0-1,-1 0 0,0 0 0,0 1 1,-1 1-1,1-1 0,-1 1 0,-1 0 1,1 1-1,-10-4 0,-4-1 65,0 1 0,-1 1-1,-1 1 1,1 1 0,-41-3 0,20 6 81,0 2 0,0 2 0,0 2 0,-54 11 0,-168 55 116,51 11-29,211-80-160,0 1 0,0 0 0,0 1 0,1-1 0,-1 1 0,1 0-1,0-1 1,0 1 0,-3 4 0,5-6-4,0 0 0,1 0 0,-1 0 0,0 0 0,1 0 0,-1 0 0,1 0 0,-1 0-1,1 1 1,0-1 0,-1 0 0,1 0 0,0 0 0,0 0 0,0 1 0,0-1 0,0 0 0,0 0 0,0 0-1,0 1 1,1-1 0,-1 0 0,0 0 0,1 0 0,-1 0 0,1 0 0,-1 1 0,1-1 0,0 0-1,-1 0 1,1 0 0,0-1 0,0 1 0,0 0 0,-1 0 0,3 1 0,6 4 22,0-1 1,0 0 0,1-1-1,-1 0 1,1 0 0,0-1-1,0 0 1,1-1 0,-1 0-1,11 0 1,8 3 22,92 16 127,1-5 1,200 1 0,-317-17-167,-1 0 1,1 0-1,0-1 1,-1 1-1,1-1 1,-1 0-1,1 0 1,-1-1-1,6-2 1,-9 4-12,-1-1 1,1 1 0,0-1 0,-1 1 0,1 0 0,-1-1 0,1 0 0,-1 1 0,1-1 0,-1 1 0,0-1 0,1 0 0,-1 1 0,0-1-1,1 0 1,-1 1 0,0-1 0,0 0 0,0 1 0,1-1 0,-1 0 0,0 0 0,0 1 0,0-2 0,-1 0-24,1 0 1,-1-1-1,0 1 0,0 0 1,0 0-1,0 0 0,0 0 1,0 0-1,-1 0 0,1 0 1,-3-2-1,-12-12-199,-1 1 1,0 2-1,-1-1 0,-1 2 0,0 1 1,0 0-1,-26-10 0,24 11 71,-34-15-56,-2 1 0,-1 4 0,-1 2 0,-121-21 0,101 29 347,-2 3-1,1 4 0,-109 9 1,325-4 554,-26-8-679,137-25 0,109-47-438,-339 74 435,43-13 80,-57 16-95,1-1 0,-1 1-1,0-1 1,0 1 0,0-1 0,0 0 0,0 0 0,0-1-1,-1 1 1,1 0 0,-1-1 0,1 0 0,3-5-1,-6 8 8,0-1 1,1 0-1,-1 1 0,0-1 0,1 0 0,-1 0 0,0 1 0,0-1 0,0 0 0,0 0 0,0 1 0,0-1 0,0 0 1,0 0-1,0 0 0,0 1 0,0-1 0,0 0 0,0 0 0,0 1 0,-1-1 0,1 0 0,0 1 0,-1-1 1,1 0-1,-1 1 0,1-1 0,-1-1 0,-1 1 5,0-1 0,0 1 0,0 0 0,0-1 0,0 1 0,0 0 0,0 0 0,0 0 0,-4-1 0,-7-1 34,0 1 0,-22-2 0,32 3-35,-44-1 111,-1 2 1,-72 9-1,-97 25 100,146-22-170,48-7-15,0 0 1,0 2-1,1 0 1,0 2-1,-22 11 1,42-19-29,1 0 1,-1-1-1,1 1 1,0 0-1,-1 0 1,1 0-1,0 0 0,0 0 1,-1 0-1,1 0 1,0 0-1,0 1 1,0-1-1,1 0 1,-1 0-1,0 1 0,0 1 1,1-2 0,0 0 0,0 0 0,0 0 1,1 0-1,-1 0 0,0 0 0,1 0 0,-1 0 0,1 0 1,-1 0-1,1 0 0,0-1 0,-1 1 0,1 0 0,0 0 1,-1-1-1,1 1 0,0 0 0,0-1 0,0 1 0,0-1 1,0 1-1,0-1 0,0 1 0,-1-1 0,1 0 0,0 1 1,1-1-1,0 0 0,31 11 112,1-3 1,0-1-1,0-1 1,59 2-1,-45-4-32,499 22 487,4-28-86,-571 1-387,-38 1 0,54 1-92,-1-1 0,1 1 0,0 0 0,-1 0 0,1 0 0,0 0 0,0 1 0,0 0 1,0-1-1,0 2 0,-3 1 0,6-3-4,0-1-1,0 1 1,1-1 0,-1 1 0,0 0 0,1-1 0,-1 1-1,0 0 1,1 0 0,-1-1 0,1 1 0,-1 0 0,1 0-1,0 0 1,-1 0 0,1-1 0,0 1 0,0 0 0,-1 0-1,1 0 1,0 0 0,0 0 0,0 0 0,0 0-1,0 0 1,0 0 0,1-1 0,-1 1 0,0 0 0,0 0-1,1 0 1,-1 0 0,0 0 0,1 0 0,-1-1 0,1 1-1,-1 0 1,1 0 0,-1-1 0,1 1 0,0 0-1,-1-1 1,1 1 0,0-1 0,0 1 0,0 0 0,4 3 11,0-1 0,0 0 1,1 0-1,-1 0 0,11 3 1,5-1 13,-1 0 0,1-2 0,0 0 0,0-2 0,25 0 0,16 0 49,-53 0-60,-1 1 0,0-1 0,1 1 0,-1 1 0,0 0-1,0 0 1,-1 0 0,1 1 0,9 6 0,8 7 16,30 27 0,-35-27-35,37 25 0,-32-28 2,-3-2 0,-1 1 0,0 1 0,-1 0 0,31 30 0,-60-52 0,0-1 0,-1 2 0,0-1 0,0 1 0,-1 1 0,-22-10 0,28 13 0,-1 1 0,0 0 0,1 0 0,-1 0 0,0 1 0,0 0 0,0 0 0,0 0 0,0 1 0,0 0 0,-1 0 0,1 1 0,0-1 0,0 1 0,0 1 0,0-1 0,-11 5 0,-181 85 0,185-85 0,1 1 0,0 0 0,-16 13 0,17-12 0,-1 0 0,0 0 0,-13 5 0,24-13 0,-1 1 0,1-1 0,0 0 0,0-1 0,0 1 0,-1 0 0,1 0 0,0 0 0,0-1 0,0 1 0,0-1 0,0 1 0,-2-2 0,-6-1 0,-74-21-1365,-1 4 0,-93-10 1,103 18 687,-580-66-2172,-10 40 3315,-672 30 3335,891 11-3607,440-3-215,-2 1 58,0-1-1,0-1 0,0 1 1,0-1-1,-7-2 1,13 3-37,1-1 0,-1 1 0,1 0 0,-1 0 0,0-1 0,1 1 0,-1 0 0,0-1 0,1 1 0,-1 0 0,1-1 0,-1 1 1,1-1-1,-1 1 0,1-1 0,0 1 0,-1-1 0,1 0 0,-1 1 0,1-1 0,0 1 0,0-1 0,-1-1 0,1 1-20,0-1-1,1 1 0,-1-1 0,0 1 1,1-1-1,-1 1 0,1 0 1,-1-1-1,1 1 0,0 0 1,-1 0-1,1 0 0,0-1 1,0 1-1,0 0 0,2-2 1,31-31-1004,75-59 0,54-22-174,-114 81 897,453-301-1211,-485 324 1445,0-2 0,-1 0 0,22-24 0,-37 37 71,-1 0 0,1-1 0,-1 1-1,1 0 1,-1 0 0,0-1 0,1 1 0,-1 0 0,0-1 0,1 1 0,-1 0-1,0-1 1,1 1 0,-1-1 0,0 1 0,0-1 0,1 1 0,-1 0-1,0-1 1,0 1 0,0-1 0,0 1 0,0-1 0,1 1 0,-1-1 0,0 1-1,0-1 1,0 1 0,0-1 0,-1 1 0,1-1 0,0 1 0,0-1 0,0 1-1,0-1 1,0 1 0,-1-1 0,1 1 0,0 0 0,0-1 0,-1 1-1,1-1 1,0 1 0,-1 0 0,1-1 0,0 1 0,-1 0 0,1-1 0,-1 1-1,1 0 1,0-1 0,-1 1 0,1 0 0,-1 0 0,1 0 0,-1 0-1,1-1 1,-1 1 0,0 0 0,-35-2 224,29 2-179,-614 6 1536,613-6-1559,1 0 0,0 0-1,0 1 1,0-1 0,0 2 0,0-1 0,0 1-1,1 0 1,-1 1 0,-8 4 0,12-5-12,1 0-1,-1 0 1,0 0 0,1 0 0,0 1 0,-1-1 0,1 1 0,0 0 0,1 0 0,-1 0-1,0 0 1,1 0 0,-1 0 0,1 0 0,0 0 0,0 0 0,1 1 0,-1-1-1,0 0 1,1 1 0,0-1 0,0 1 0,0 4 0,1 2 23,1 0-1,0-1 1,0 1 0,0 0-1,1-1 1,1 0 0,0 1 0,0-1-1,1-1 1,0 1 0,0-1-1,12 13 1,7 8 191,56 49 0,-73-72-186,9 7 44,-11-9-53,-1-1 0,1 1 0,-1 0-1,1 1 1,-1-1 0,0 1 0,4 7 0,-8-12-27,0 1 0,0 0 1,0-1-1,0 1 0,0 0 0,0-1 1,0 1-1,0 0 0,-1-1 1,1 1-1,0-1 0,0 1 1,-1 0-1,1-1 0,0 1 0,-1-1 1,1 1-1,0-1 0,-1 1 1,1-1-1,-1 1 0,1-1 0,-1 1 1,1-1-1,-1 1 0,1-1 1,-1 0-1,0 1 0,1-1 1,-1 0-1,0 1 0,-21 8 105,-123 29 407,11-3-103,82-21-289,34-10-66,1 0 1,0 1 0,1 1 0,-1 1 0,-29 16-1,44-22-50,0 1 0,0-1 0,0 0-1,0 1 1,0 0 0,0-1-1,1 1 1,-1 0 0,1 0 0,-1 0-1,1 0 1,0 0 0,-1 1-1,1-1 1,0 0 0,1 0 0,-1 1-1,-1 3 1,2-3 5,0-1 0,1 0 0,-1 0 0,0 1 1,1-1-1,0 0 0,-1 0 0,1 0 0,0 1 0,0-1 0,0 0 0,0 0 0,1 0 1,-1-1-1,0 1 0,3 2 0,5 4 51,-1-1 0,1 0 1,0 0-1,1-1 0,0 0 0,0-1 1,11 5-1,65 23 232,1-3 1,1-4-1,2-5 1,103 13-1,-130-28-163,-1-2-1,72-6 1,-119-1-135,-13-3 0,-4 5 0,1 0 0,-1-1 0,0 1 0,0 0 0,1 0 0,-1 0 0,0 0 0,0 0 0,0 1 0,0-1 0,-4 0 0,-48-7 0,-1 2 0,1 3 0,-77 5 0,47 0 0,-29-1 0,1138 63 0,-347-11 0,-147-46 0,-374-8 0,-982-14 0,208 2 0,-590 37 0,1182-21 0,19-1 0,0-1 0,0-1 0,0 1 0,0-1 0,-10-1 0,22 3 0,0 0 0,0-1 0,0 1 0,0-1 0,0 0 0,9 0 0,14 1 0,870 60 0,-774-56 0,630 6 0,-619-13 0,-107-1 0,-1-1 0,1-2 0,47-13 0,-49 11 0,6-2 0,176-39 0,-39 5 0,-128 30 0,1 1 0,0 3 0,0 1 0,54-2 0,-69 10 0,130 2 0,-146 1 0,1 0 0,-1 0 0,1 1 0,-1 0 0,0 1 0,-1 1 0,20 12 0,-18-10 0,0-1 0,1 0 0,0-1 0,0-1 0,17 5 0,-4-5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2:15.6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4915,'0'0'0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1:54.5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1390 815 4915,'1'4'75,"0"0"-1,0 1 0,0-1 1,0 1-1,1-1 1,0 0-1,0 0 1,0 0-1,0 0 1,1 0-1,-1-1 1,1 1-1,0-1 0,7 7 1,2 2 72,2-1 1,20 15-1,-29-23-103,0 0 0,0 0-1,0-1 1,0 0 0,0 0 0,0 0-1,1 0 1,-1-1 0,1 0 0,-1 0 0,1-1-1,-1 1 1,1-1 0,11-1 0,-15 0-31,0 1 0,0-1-1,0 1 1,0-1 0,0 0 0,0 0 0,0 0 0,0 0 0,-1 0 0,1 0 0,0-1 0,0 1 0,-1-1 0,1 1 0,-1-1 0,3-2-1,-3 1-15,0 0 0,0 1 0,0-1 0,0 0 0,0 0 0,0 0 0,-1 0 0,1 0 0,-1 0 0,0 0 0,0 0 0,0 0 0,0 0-1,-1 0 1,0-3 0,0 1 12,-1 1 0,1-1 0,-1 0 0,-1 1-1,1-1 1,0 1 0,-1-1 0,0 1 0,0 0 0,0 0-1,-1 1 1,1-1 0,-1 1 0,0-1 0,0 1 0,0 0-1,-8-4 1,-8-4 171,-1 1-1,-35-11 1,38 14-52,-5 0 27,0 0 1,-1 2-1,0 1 1,0 0-1,0 2 1,0 1-1,0 1 0,-35 4 1,45-2-49,1 1 0,0 0 0,0 1 0,1 0 0,-20 10 0,24-11-45,1 1 0,-1 1 0,1-1 0,-1 1-1,1 0 1,1 1 0,-1 0 0,1 0 0,-8 11 0,11-14-35,1 0 0,0 0 0,0 1 0,1-1 0,-1 1 0,1 0 0,0-1 0,0 1 0,0 0 0,0 0 0,0 0 0,1 0 0,0-1 0,0 1 0,0 0 0,0 0 0,1 0 0,-1 0 0,1 0 0,0 0 0,0-1 0,0 1 0,1 0 0,-1-1 0,1 1 0,0-1 0,0 1 0,0-1 0,6 6 0,-4-4 18,1-1-1,0 0 0,0 1 0,0-1 1,1-1-1,0 1 0,-1-1 0,1 0 0,0-1 1,0 1-1,1-1 0,-1 0 0,0-1 1,1 1-1,-1-1 0,1 0 0,8-1 1,-13 0-33,-1 0 0,1 0 0,-1 0 0,1 0 0,-1 0 0,0 0 0,1 0 0,-1-1 0,1 1 0,-1 0 0,0-1 0,1 1 0,-1-1 0,0 0 0,0 1 0,1-1 0,-1 0 0,0 0 0,0 0 0,0 0 0,0 0 0,0 0 0,0 0 0,1-2 0,-1 1-18,-1 0 1,1 0 0,-1 0-1,0 0 1,0 0 0,0 0-1,0 0 1,0 0 0,0 0 0,0 0-1,0 0 1,-1 0 0,1 0-1,-1 0 1,-1-3 0,-1-2-6,-1 0 1,1-1-1,-2 1 1,1 0-1,-1 1 1,0-1-1,-11-10 1,10 13 41,0 0 1,-1 1 0,1-1-1,-1 1 1,0 1 0,1-1 0,-1 1-1,0 0 1,-1 1 0,1 0-1,0 0 1,0 0 0,-1 1-1,1 0 1,-10 2 0,13-2-14,1 0 0,-1 1 0,1 0 0,-1 0 0,1 0 0,0 0 0,-1 1 0,1-1 0,0 1 0,0 0 0,0 0 0,0 0 0,1 0 0,-4 4 0,4-4-3,0 0 0,1 1 0,0-1-1,-1 0 1,1 1 0,0-1 0,0 1-1,1 0 1,-1-1 0,0 1 0,1 0 0,0 0-1,-1-1 1,1 1 0,0 0 0,0-1-1,1 1 1,-1 0 0,1 0 0,1 4 0,1 2 28,1 0 0,0-1 1,1 1-1,0-1 0,0 0 1,0 0-1,1-1 1,1 1-1,-1-1 0,1-1 1,0 1-1,1-1 0,-1-1 1,1 1-1,0-1 0,1-1 1,-1 1-1,1-1 1,0-1-1,0 0 0,0 0 1,15 2-1,-22-4-40,-1-1-1,0 0 1,0 0-1,0 1 0,0-1 1,0 0-1,0 0 1,0 0-1,1-1 1,-1 1-1,0 0 1,0 0-1,0 0 1,0-1-1,0 1 1,0-1-1,0 1 1,0-1-1,0 1 1,0-1-1,0 1 1,0-1-1,0 0 1,0 0-1,-1 1 1,1-1-1,0 0 1,-1 0-1,1 0 1,0 0-1,-1 0 1,1 0-1,-1 0 1,1 0-1,-1 0 1,0 0-1,1 0 1,-1 0-1,0 0 1,0 0-1,0-1 1,0 1-1,0 0 1,0 0-1,0 0 1,0 0-1,0-2 1,-1-1-10,0-1 0,-1 1 0,1-1 0,-1 1 1,0 0-1,0-1 0,0 1 0,-1 0 1,1 0-1,-6-5 0,-6-5 10,-1 0 1,-1 1-1,0 1 1,0 0-1,-2 1 1,1 1-1,-1 1 0,-1 0 1,1 2-1,-2 0 1,-30-7-1,28 13 149,30 9 45,35 11 22,-1-6-93,-20-4-41,0-2 1,1-1-1,0-1 1,41 4-1,-61-8-76,-1-1-1,0 0 0,1-1 1,-1 1-1,1 0 0,-1-1 1,0 1-1,1-1 0,-1 0 1,0 1-1,0-1 0,0 0 1,1 0-1,2-3 0,-3 3-16,-1 0 0,0-1 0,-1 1 0,1 0 0,0 0 0,0 0 0,0-1 0,-1 1 0,1 0 0,-1-1 0,1 1 0,-1-1 0,1 1 0,-1-1 0,0 1 0,0 0 0,0-1 0,0-1 0,0-2-22,-1 1 0,0 0 0,0 0 0,0 0 0,0-1 0,-1 2 0,0-1 0,0 0 0,0 0 0,0 0 0,0 1 0,-1-1 0,0 1 0,0 0 0,-3-4 0,-14-8 85,0 1 1,0 1-1,-2 1 0,1 1 0,-2 0 1,1 2-1,-1 1 0,-1 0 0,-28-4 1,36 8-4,-1 1 1,0 0 0,0 1 0,0 1 0,-27 2 0,44-1-50,1 0 1,-1 0-1,0 0 1,0 1-1,0-1 1,1 0-1,-1 0 1,0 0-1,0 0 1,0 1-1,0-1 0,1 0 1,-1 0-1,0 0 1,0 0-1,0 1 1,0-1-1,0 0 1,0 0-1,0 1 1,0-1-1,0 0 1,0 0-1,0 0 1,0 1-1,1-1 1,-2 0-1,1 0 1,0 1-1,0-1 1,0 0-1,0 0 1,0 0-1,0 1 1,0-1-1,0 0 0,0 0 1,0 1-1,0-1 1,0 0-1,-1 0 1,1 0-1,0 0 1,0 1-1,0-1 1,0 0-1,-1 0 1,1 0-1,0 0 1,0 0-1,0 1 1,-1-1-1,1 0 1,0 0-1,0 0 1,0 0-1,-1 0 1,21 8 119,21 0 4,1-3 0,0-2 0,-1-1 0,44-5 0,-22 2 31,-56 1-129,0 0 0,0-1-1,0 0 1,0 0 0,9-3 0,-15 4-27,0 0 1,0-1-1,0 1 0,0 0 1,-1-1-1,1 1 0,0-1 1,0 1-1,0-1 0,0 1 1,-1-1-1,1 1 0,0-1 1,-1 0-1,1 1 0,0-1 1,-1 0-1,1 0 0,-1 0 1,1 1-1,-1-1 0,0 0 1,1 0-1,-1 0 0,0 0 1,0 0-1,1 0 0,-1 0 1,0 0-1,0 0 0,0 0 1,0 1-1,0-1 0,0 0 1,0 0-1,-1 0 0,1 0 1,0 0-1,0 0 0,-1 0 1,1 0-1,-1 0 0,1 1 1,-1-1-1,1 0 0,-1 0 1,1 1-1,-1-1 0,0 0 1,0 0-1,-9-9 31,0 0-1,0 1 1,-1 1-1,0 0 1,0 0 0,-1 1-1,-19-8 1,5 4 25,25 10-53,0 1 0,0-1-1,0 1 1,0-1-1,0 1 1,0 0 0,0 0-1,0 0 1,0 0 0,0 0-1,0 0 1,0 0 0,-1 0-1,1 0 1,0 0-1,0 0 1,0 1 0,0-1-1,0 0 1,0 1 0,0-1-1,-1 2 1,2-2 0,0 1 0,0 0 0,0-1 1,0 1-1,0-1 0,0 1 0,0 0 0,0-1 1,1 1-1,-1-1 0,0 1 0,0 0 0,1-1 1,-1 1-1,0-1 0,1 1 0,-1-1 0,1 0 0,-1 1 1,1-1-1,-1 1 0,1-1 0,-1 0 0,1 1 1,-1-1-1,1 0 0,-1 1 0,2-1 0,23 15 73,-17-10-43,27 20 71,2-2-1,0-1 0,2-2 0,0-1 1,73 22-1,-105-39-88,-1-1-1,0 1 1,0 0-1,0 0 1,0 1-1,0 0 1,-1 0-1,1 1 1,-1-1-1,9 8 1,-11-7-6,-1-1 1,0 1-1,1-1 1,-1 1-1,-1 0 0,1-1 1,0 1-1,-1 0 1,0 0-1,0 0 1,0 1-1,-1-1 0,1 0 1,-1 0-1,0 0 1,0 0-1,-1 8 0,-2 5 34,-1 0 1,0 0-1,-1-1 0,-1 1 0,-1-1 0,-13 23 0,-14 39 120,34-73-182,6-10-85,6-10-68,-7 6 96,-1-1 1,0 1-1,0-1 0,3-14 0,-6 21 65,0 0 0,-1 0-1,1 0 1,-1 0 0,0 0 0,1 0-1,-1 0 1,-1-1 0,1 1 0,0 0-1,-1 0 1,0 0 0,1 0 0,-1 0-1,0 1 1,-1-1 0,1 0 0,0 0-1,-3-2 1,3 4 14,-1 0 1,0-1-1,0 2 0,1-1 1,-1 0-1,0 0 0,0 0 1,0 1-1,0-1 0,0 1 0,0 0 1,0 0-1,0-1 0,0 1 1,-1 0-1,1 1 0,0-1 1,0 0-1,0 1 0,0-1 1,0 1-1,0-1 0,0 1 0,1 0 1,-1 0-1,-3 2 0,-6 3 18,0 0-1,1 0 1,-11 9-1,16-10-11,1-1 0,0 1 0,0-1 1,0 1-1,0 0 0,-3 7 0,7-11-7,-1 1 0,0-1 0,0 1 0,1-1 0,-1 1 0,1-1 0,0 1 0,-1 0 0,1-1 0,0 1 0,0-1 0,0 4 0,0-4-2,1-1 1,-1 1-1,0 0 1,1 0 0,-1-1-1,0 1 1,1 0-1,-1-1 1,1 1-1,-1 0 1,1-1 0,0 1-1,-1-1 1,1 1-1,-1-1 1,1 1 0,0-1-1,-1 1 1,1-1-1,0 0 1,0 0 0,-1 1-1,1-1 1,0 0-1,0 0 1,0 0 0,0 1-1,1-1-2,-1 0 1,1 0-1,0 0 0,-1 1 0,1-2 0,-1 1 0,1 0 1,-1 0-1,1 0 0,-1-1 0,1 1 0,-1-1 0,1 1 1,-1-1-1,1 1 0,-1-1 0,0 0 0,1 0 0,-1 0 1,0 0-1,2-1 0,-1-1-20,1 0-1,-1 0 1,0 0 0,0 0-1,-1 0 1,1-1 0,-1 1-1,1 0 1,0-5 0,1-6-92,0 0 0,-1 0 1,0-24-1,-2 29 73,1 0 1,-2-1-1,1 1 0,-1 0 1,-1 0-1,0 0 0,0 0 0,-1 0 1,0 0-1,0 1 0,-1-1 0,0 1 1,-1 0-1,1 0 0,-2 1 0,1-1 1,-1 1-1,0 0 0,0 1 0,-11-9 1,7 8 63,0 1 0,0 0 0,-1 0-1,0 1 1,0 1 0,0 0 0,0 0 0,-1 1 0,0 0 0,1 1 0,-1 1 0,0 0 0,0 0 0,0 1 0,0 1 0,-14 2 0,24-3-19,0 0 0,-1 0 0,1 1 0,0-1 0,-1 1 0,1-1 0,0 1 0,0 0 0,-1 0 0,1 0 0,0 0 0,0 0 1,0 1-1,0-1 0,1 1 0,-1-1 0,0 1 0,0 0 0,1-1 0,-1 1 0,1 0 0,0 0 0,0 0 0,-2 4 0,2-4 1,1 0 0,0 0 0,0 1 0,0-1 0,0 0-1,0 1 1,0-1 0,0 0 0,1 0 0,-1 1 0,1-1-1,-1 0 1,1 0 0,0 0 0,0 0 0,0 0-1,0 0 1,0 0 0,1 0 0,-1 0 0,1 0 0,-1-1-1,1 1 1,-1-1 0,4 3 0,11 9 37,1-1-1,0 0 1,1-1 0,1-1-1,-1-1 1,2 0 0,-1-1-1,1-2 1,0 0 0,0-1-1,1-1 1,0 0 0,0-2-1,-1-1 1,33-1 0,-51 0-43,1 0-1,-1-1 1,1 1 0,-1-1-1,1 1 1,-1-1 0,1 0-1,-1 0 1,0 0 0,1 0 0,-1 0-1,0-1 1,0 1 0,0-1-1,0 1 1,0-1 0,0 0 0,0 0-1,2-3 1,-2 1-30,0 1 0,-1-1 0,0 1 0,1-1 0,-1 0 0,0 0 0,-1 1-1,1-1 1,-1 0 0,1 0 0,-2-7 0,0-2-67,-1-1-1,-1 1 0,0 0 0,-1 0 1,0 0-1,-8-16 0,5 13 19,-1 1 1,-1 0-1,0 1 0,-1 0 0,-15-16 0,21 25 84,0 1 0,-1-1 0,0 1-1,0 0 1,0 0 0,-1 1 0,1-1-1,-1 1 1,0 0 0,0 1-1,0-1 1,0 1 0,0 1 0,0-1-1,-1 1 1,-10-1 0,15 2-1,1 0-1,-1 0 1,0 0 0,1 0 0,-1 0 0,1 0-1,-1 0 1,1 1 0,-1-1 0,1 1 0,-1-1 0,1 1-1,-1-1 1,1 1 0,0 0 0,-3 2 0,4-3-1,-1 1-1,1 0 1,0-1 0,-1 1 0,1 0 0,0-1 0,0 1 0,-1 0 0,1-1 0,0 1 0,0 0 0,0-1 0,0 1 0,0 0 0,0 0 0,0-1 0,0 1 0,0 0 0,1-1 0,-1 1-1,0 0 1,0 0 0,1-1 0,0 2 0,1 2 10,0-1 0,1 1-1,0-1 1,0 1 0,0-1-1,0 0 1,0 0 0,0 0-1,1-1 1,5 4 0,8 2 34,1 0-1,0-2 1,0 0 0,0-1 0,0-1 0,33 4-1,-50-8-42,0 0 0,0 0 1,0 1-1,0-1 0,0 0 0,1 0 0,-1 0 0,0 0 0,0 0 0,0-1 0,0 1 0,0 0 0,0 0 0,0-1 0,0 1 0,0 0 0,-1-1 0,1 1 0,0-1 0,0 1 0,0-1 0,0 0 0,1 0 0,-2 0 1,0 0-1,0 0 1,0 0-1,0 0 1,0 0-1,-1 1 1,1-1-1,0 0 1,0 0-1,-1 0 1,1 0-1,0 1 0,-1-1 1,1 0-1,0 0 1,-1 1-1,1-1 1,-1 0-1,0 1 1,0-2-1,-6-5 35,1 1-1,-1 0 0,-14-10 0,-2 1-26,-1 1-1,-1 1 1,-1 1-1,0 1 0,0 1 1,-1 2-1,0 0 1,0 2-1,-1 1 1,0 1-1,-41 0 1,26 4 54,-157 5 185,189-3-227,0 1 0,0 0 1,1 1-1,-1 0 0,1 1 0,0 0 0,0 0 0,0 1 0,1 1 0,0 0 0,0 0 0,-13 15 1,14-11 1,2 1 0,-1 0 0,2 0 0,-1 1 1,2-1-1,0 1 0,0 0 0,1 1 0,1-1 1,0 0-1,1 23 0,0-28-12,0 0 0,1 0 0,1 0 0,-1 0 1,1 0-1,0 0 0,1 0 0,0 0 0,0-1 0,1 1 0,0-1 0,0 1 1,1-1-1,0 0 0,0 0 0,1-1 0,0 1 0,0-1 0,8 7 0,-7-6-10,13 16 94,-19-23-97,0 0-1,0 0 1,0 0-1,0 0 1,0 1-1,0-1 1,0 0-1,0 0 1,0 0-1,0 0 1,0 1-1,0-1 1,0 0-1,0 0 1,0 0 0,0 0-1,0 1 1,0-1-1,0 0 1,0 0-1,0 0 1,0 0-1,0 1 1,-1-1-1,1 0 1,0 0-1,0 0 1,0 0 0,0 0-1,0 0 1,0 1-1,-1-1 1,1 0-1,0 0 1,0 0-1,0 0 1,0 0-1,-1 0 1,1 0-1,0 0 1,0 0-1,0 0 1,-1 0 0,-19-1 54,-23-11-81,1-2-1,0-1 1,-49-26 0,-57-21 7,97 49 60,48 12-38,0 1 0,-1 0 0,1 0 0,0 0 1,0 0-1,0 0 0,0 1 0,0-1 0,0 1 0,0 0 0,0 0 0,0 0 0,-5 3 1,7-3-9,1-1 1,0 0 0,-1 0-1,1 1 1,-1-1 0,1 0-1,0 0 1,-1 1 0,1-1-1,0 0 1,-1 0 0,1 0-1,-1 0 1,1 0 0,-1 0-1,1 0 1,0 0 0,-1 0 0,1 0-1,-1 0 1,1 0 0,-1 0-1,1 0 1,0 0 0,-1 0-1,1 0 1,-1-1 0,1 1-1,0 0 1,-1 0 0,1 0-1,-1-1 1,1 1 0,-1-1-1,-4-18-168,7-37-186,0 39 264,-3 5 11,1-1 1,-1 0-1,-1 0 1,0 1-1,-1-1 0,-5-13 1,-32-72-501,39 97 571,-20-33-91,20 33 106,1 0 0,-1 1 1,1-1-1,-1 1 0,0-1 0,1 1 1,-1-1-1,0 1 0,1 0 0,-1-1 1,0 1-1,1 0 0,-1 0 0,0-1 1,0 1-1,1 0 0,-1 0 1,0 0-1,-1 0 0,2 0 0,-1 0 0,0 1 0,0-1 0,1 1 0,-1-1-1,0 1 1,0-1 0,1 1 0,-1-1 0,1 1 0,-1 0 0,1-1 0,-1 1 0,1 0 0,-1 0 0,1-1-1,0 1 1,-1 0 0,1 0 0,0 0 0,-1-1 0,1 2 0,-4 19 34,1-1 0,0 0 0,2 1 0,0-1 0,1 1-1,3 21 1,0 16 51,-3-23-36,-1-14-10,1 0 0,2 0 0,3 21 0,-4-36-28,1 0 0,-1 0 0,1 0 1,0-1-1,1 1 0,0 0 0,0-1 0,0 0 0,0 0 0,1 0 0,0 0 0,0 0 0,0-1 1,9 7-1,39 37 141,-44-39-127,0-1 0,0 0-1,1 0 1,0-1 0,0 0 0,1-1-1,0 0 1,0 0 0,1-1 0,17 6-1,8-4 42,1-2 0,-1-2 0,1-1 0,66-5 0,-14 0 69,-83 3-129,0 0 1,0 0 0,1-1-1,-1 1 1,0-2 0,0 1-1,0-1 1,0 0-1,0 0 1,9-5 0,-12 5-31,0 0 1,0-1 0,0 1-1,-1-1 1,1 0 0,-1 1 0,0-1-1,0 0 1,0 0 0,0-1-1,-1 1 1,1 0 0,-1 0-1,0-1 1,0 1 0,0-1 0,0 1-1,0-1 1,0-6 0,0-10-128,0 0 0,0 0 0,-2 0 1,-1 0-1,-5-24 0,6 36 128,-1 0 0,0 0 0,-1 0 0,0 0 1,-1 0-1,1 1 0,-1-1 0,-1 1 0,1 0 0,-1 0 0,0 1 0,-1 0 0,0-1 0,0 2 0,-8-7 1,7 8 32,1 1 1,-1 0 0,-1 0 0,1 1-1,0 0 1,0 0 0,-1 1 0,1 0 0,-1 0-1,1 1 1,-1 0 0,1 0 0,-12 2-1,9-1 4,0 0-1,1-1 1,-1 0-1,1-1 1,-1 0-1,1-1 0,-10-2 1,16 3-28,1 0-1,0 0 1,0 0 0,0 0 0,0 0-1,0-1 1,0 1 0,1-1 0,-1 1 0,0-1-1,1 0 1,-1 0 0,1 0 0,0 0-1,-1 0 1,1 0 0,0 0 0,0 0-1,1 0 1,-1 0 0,0-1 0,1 1-1,-1 0 1,1-1 0,0 1 0,-1 0 0,1-1-1,0 1 1,1 0 0,0-5 0,-1 5 5,0-1-1,1 0 1,0 1 0,-1-1 0,1 1 0,0-1 0,0 1 0,1-1 0,-1 1-1,0 0 1,1 0 0,0-1 0,-1 1 0,1 0 0,0 0 0,0 1 0,0-1 0,0 0-1,0 1 1,0-1 0,1 1 0,-1 0 0,1-1 0,-1 1 0,0 0 0,4 0-1,-4 1 12,-1 0-1,1 0 0,-1 0 1,1 0-1,-1 0 0,1 0 1,-1 1-1,1-1 0,-1 0 1,1 1-1,-1 0 0,1-1 1,-1 1-1,0 0 0,0 0 1,1-1-1,-1 1 0,0 0 1,0 0-1,0 0 0,0 1 1,0-1-1,0 0 0,2 3 1,19 40 80,-9-18-26,-8-20-44,0-1 1,0 0 0,1 0-1,0-1 1,0 0-1,0 0 1,1 0-1,-1 0 1,1-1 0,0 0-1,0-1 1,0 0-1,11 3 1,-5-2 12,-1 1-1,0 1 1,13 6 0,15 10 86,2-2 0,1-2 1,66 17-1,-106-33-108,0 0 1,0 0 0,0 0 0,0 0 0,-1 1 0,1-1 0,-1 1 1,1 0-1,-1-1 0,0 1 0,1 0 0,-1 1 0,0-1 0,0 0 1,0 0-1,2 5 0,-1-1 5,-1-1 0,1 1 0,-1 0 1,-1-1-1,1 1 0,-1 0 0,1 8 0,0 8 30,-2-1 0,-1 1-1,-4 27 1,4-36-15,-1 0 0,-1 0-1,0 0 1,-1 0 0,-5 12 0,8-22-19,-1 1 0,0-1 1,0 0-1,0 0 0,0 0 1,0 0-1,0 0 0,-1 0 1,0 0-1,1-1 0,-1 1 0,0-1 1,0 0-1,-1 0 0,1 0 1,0 0-1,-1-1 0,1 1 1,-1-1-1,1 0 0,-7 1 1,-36 2 92,0-2-1,-69-5 1,10-1 52,2 6 2,-102-5 153,195 2-308,1-2 1,-1 1-1,1-1 0,0-1 1,-1 0-1,2 0 1,-1-1-1,0 0 0,1 0 1,-9-8-1,-41-23 31,57 36-30,0-1-1,1 1 1,-1-1 0,0 1 0,1 0 0,-1-1 0,0 1 0,0 0 0,0-1 0,1 1 0,-1 0 0,0 0 0,0 0 0,0 0 0,0 0 0,0 0 0,1 0 0,-1 0 0,0 0 0,0 0 0,0 1 0,1-1 0,-1 0 0,0 1 0,0-1 0,0 0 0,1 1 0,-1-1 0,0 1 0,1-1 0,-1 1 0,0-1 0,1 1 0,-1-1 0,1 1 0,-2 1 0,1 2 2,0-1 1,-1 1-1,1 0 0,1 0 0,-1-1 0,0 8 1,-3 14 10,4-25-14,0 0 0,0 1 1,-1-1-1,1 0 0,0 0 1,0 1-1,0-1 0,0 0 1,0 0-1,0 1 0,0-1 1,0 0-1,-1 0 0,1 1 1,0-1-1,0 0 1,0 0-1,0 0 0,-1 1 1,1-1-1,0 0 0,0 0 1,-1 0-1,1 0 0,0 1 1,0-1-1,-1 0 0,1 0 1,0 0-1,0 0 0,-1 0 1,1 0-1,0 0 0,0 0 1,-1 0-1,-4-9-93,0-16-132,6 22 221,-1 0 0,0 1 0,1-1 0,-1 1 0,1-1 1,0 0-1,0 1 0,0 0 0,0-1 0,0 1 0,1-1 0,-1 1 0,1 0 0,-1 0 0,1 0 0,0 0 0,0 0 0,0 0 0,0 1 0,0-1 0,0 1 0,0-1 0,1 1 0,-1 0 0,0 0 0,1 0 0,-1 0 0,1 0 0,0 0 0,-1 1 0,4-1 0,10-2 27,1 1-1,-1 1 1,32 1-1,-36 1-26,-7-1 7,19-1 18,0 2 0,0 1 1,0 0-1,-1 2 0,1 1 0,36 12 0,-40-10-4,1 0 1,1-2 0,-1 0 0,0-1 0,31 0 0,112-4 84,-68-3-40,-81 3-52,45-1 49,-1 3 0,89 14 1,-133-13-51,-2-1 3,-1 0 0,1 1-1,-1 0 1,0 1-1,19 9 1,-29-11-10,0-1 0,0 0 1,0 1-1,0-1 0,0 1 1,0-1-1,0 1 0,0 0 1,-1 0-1,1 0 0,-1 0 1,0 0-1,1 0 0,-1 0 0,0 1 1,0-1-1,0 0 0,-1 1 1,1-1-1,-1 0 0,1 1 1,-1-1-1,0 1 0,0-1 1,0 1-1,0-1 0,0 1 0,0-1 1,-1 0-1,1 1 0,-1-1 1,0 1-1,1-1 0,-1 0 1,-3 5-1,2-4 1,1 0 0,-2 0 0,1 0 1,0 0-1,-1 0 0,1-1 0,-1 1 0,0-1 1,0 1-1,0-1 0,0 0 0,0 0 0,0 0 1,0-1-1,-1 1 0,1-1 0,-1 0 0,1 0 0,-1 0 1,0 0-1,1-1 0,-1 1 0,0-1 0,1 0 1,-7-1-1,-5 1 10,0-2 1,0 1 0,1-2 0,-29-8 0,35 8-21,0-1 1,0 1 0,1-1-1,0 0 1,-1-1 0,2 0 0,-11-8-1,16 12-3,-1 0 0,1-1 0,-1 1 0,1 0 0,0-1 0,0 1 0,-1 0 0,1-1 0,0 1 0,0-1 0,1 0-1,-1 1 1,0-1 0,0 0 0,1 0 0,-1 1 0,1-1 0,0 0 0,-1 0 0,1 0 0,0 0 0,0 1 0,0-1-1,0 0 1,0 0 0,1 0 0,-1 0 0,1 1 0,-1-1 0,1 0 0,0 0 0,-1 1 0,1-1 0,0 0 0,0 1-1,0-1 1,0 1 0,0-1 0,3-1 0,0 0 14,0 0 1,0 0-1,0 0 0,0 0 0,1 1 0,-1 0 1,9-3-1,-10 4-18,0 1 0,0-1 0,0 0 0,0-1 0,0 1 0,0 0 0,-1-1 0,1 0 0,-1 1 0,1-1 0,-1 0 0,0 0 0,1 0 0,-1-1 0,0 1 0,0-1 0,-1 1 0,1-1-1,0 1 1,-1-1 0,0 0 0,0 0 0,1 0 0,0-4 0,2-23-371,0 0 0,-2-1 0,-1 1 0,-4-38 0,0-25-391,27-440-1915,-21 491 2482,1 0 0,3 0 0,1 1 0,15-43 0,-17 49-37,-6 34 247,0 1 1,0-1-1,0 0 1,0 1-1,0-1 1,1 0 0,-2 1-1,1-1 1,0 0-1,0 1 1,0-1-1,0 0 1,0 1 0,0-1-1,-1 0 1,1 1-1,0-1 1,-1 1-1,1-1 1,0 0 0,-1 1-1,1-1 1,-1 1-1,1-1 1,-1 1-1,1 0 1,-1-1 0,1 1-1,-1-1 1,1 1-1,-1 0 1,1-1-1,-1 1 1,0 0 0,1 0-1,-1-1 1,0 1-1,1 0 1,-1 0-1,0 0 1,1 0 0,-1 0-1,0 0 1,1 0-1,-1 0 1,0 0-1,0 1 1,-1-1 6,1 1 1,0 0-1,-1 0 1,1 0-1,0 0 1,0 0-1,0 0 1,0 0-1,0 0 1,0 1-1,0-1 0,0 0 1,0 0-1,0 1 1,1-1-1,-1 1 1,0 1-1,-6 15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1:23.5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1203 591 4915,'47'-2'855,"87"-16"0,-59 6-554,301-50 820,-375 62-1105,0 0 1,0 0-1,1 0 0,-1-1 0,0 1 0,0 0 0,0-1 0,1 1 1,-1-1-1,0 1 0,0-1 0,0 1 0,0-1 0,0 0 0,0 1 1,0-1-1,0 0 0,0 0 0,0-1 0,-1 2 2,0-1-1,0 0 0,-1 1 1,1-1-1,0 1 0,0-1 1,-1 0-1,1 1 1,0-1-1,-1 1 0,1-1 1,-1 1-1,1-1 1,-1 1-1,1 0 0,-1-1 1,1 1-1,-1 0 0,0-1 1,1 1-1,-1 0 1,1 0-1,-1-1 0,0 1 1,-53-16 678,-277-21 1953,207 26-2029,-1053-28 4318,1168 39-4905,-11 0 89,1 1 1,-25 4-1,40-5-94,0 1-1,1 0 0,-1 0 0,0 0 0,1 0 1,-1 0-1,0 1 0,1 0 0,0 0 1,-1 0-1,1 0 0,0 0 0,0 1 1,0-1-1,0 1 0,1 0 0,-5 6 1,6-8-13,1 0 0,-1 0 0,1 0 0,-1 0 0,1 0 0,0 0 0,-1 0 0,1 0 0,0 0 0,0 0 0,0 0 0,0 1 0,0-1 0,0 0 0,0 0 0,1 0 0,-1 0 0,0 0 1,0 0-1,1 0 0,-1 0 0,1 0 0,-1 0 0,1 0 0,-1 0 0,1 0 0,0 0 0,0 0 0,-1 0 0,1-1 0,0 1 0,0 0 0,1 1 0,3 1 81,0 0-1,1 0 0,-1 0 0,0-1 1,9 3-1,29 8 580,0-3 0,50 7 0,-87-17-622,335 43 535,491-1 1,-813-41-589,38-2 0,-54 1 0,-1 0 0,1 0 0,-1-1 0,1 0 0,-1 1 0,1-1 0,-1 0 0,0 0 0,1 0 0,-1 0 0,0 0 0,0-1 0,0 1 0,0-1 0,0 1 0,4-5 0,-6 5-10,1 0 1,-1 0-1,0 0 1,1 0 0,-1-1-1,0 1 1,0 0-1,1 0 1,-1 0-1,0-1 1,0 1-1,-1 0 1,1 0-1,0 0 1,0 0-1,0-1 1,-1 1-1,1 0 1,-1 0-1,1 0 1,-1 0 0,1 0-1,-1 0 1,0 0-1,1 0 1,-1 0-1,0 0 1,-2-1-1,-27-26-126,27 26 153,-36-26-267,-2 2 1,-1 1 0,-1 2-1,-1 2 1,0 2 0,-2 2-1,-72-17 1,43 19 265,0 3 0,0 3 0,-1 4 0,-86 4 0,146 1-2,5 0-1,-1 0-1,1 1 1,-17 3-1,26-4-9,1 1-1,-1-1 1,0 1 0,0-1-1,1 1 1,-1 0 0,0-1-1,0 1 1,1 0-1,-1 0 1,1 0 0,-1 0-1,1 1 1,-1-1-1,1 0 1,0 0 0,0 1-1,0-1 1,-1 1-1,1-1 1,1 1 0,-1 0-1,0-1 1,0 1-1,1 0 1,-1 0 0,0 2-1,1-2 5,1 1-1,-1-1 0,1 1 0,0-1 1,0 1-1,0-1 0,0 0 1,0 0-1,0 0 0,1 1 0,-1-1 1,1 0-1,-1-1 0,1 1 1,0 0-1,0 0 0,0-1 0,0 1 1,0-1-1,0 0 0,3 2 1,-3-2-3,15 11 39,0-1 1,2-1 0,-1-1 0,32 11 0,82 18 177,-125-36-210,128 28 210,247 24 0,146-37-12,-492-17-195,-5 0 19,44-5 0,-74 5-39,1 0 0,0 0 0,0-1 1,-1 1-1,1 0 0,-1 0 0,1-1 0,0 1 0,-1-1 0,1 0 1,-1 1-1,1-1 0,-1 0 0,1 0 0,-1 0 0,0 0 0,1 0 1,-1 0-1,0 0 0,0 0 0,0-1 0,0 1 0,0 0 0,0-1 1,0 1-1,0-1 0,0 1 0,-1-1 0,1 1 0,0-1 0,-1 1 1,0-1-1,1 0 0,-1 1 0,0-1 0,0 0 0,0 1 0,0-1 1,0 0-1,0 1 0,-1-1 0,1 0 0,0 1 0,-2-3 0,1-1-58,-2 0-1,1 0 1,0 0 0,-1 0-1,0 1 1,0-1-1,0 1 1,-1 0-1,1 0 1,-1 0 0,0 0-1,-8-5 1,-21-10-32,-2 0 0,0 3 0,-1 1 1,0 1-1,-1 3 0,-1 0 1,0 3-1,-58-6 0,-29 5 322,-160 9 0,262 0-249,11 0 35,1 1 0,0 0 1,-1 1-1,1 0 0,0 0 0,0 1 1,-13 6-1,20-7-6,0 0-1,0 0 1,0 0-1,0 1 1,1 0-1,-1-1 1,1 1 0,0 1-1,0-1 1,0 0-1,0 1 1,1-1-1,-1 1 1,1 0-1,0 0 1,0 0 0,0 0-1,1 1 1,-1-1-1,1 0 1,-1 5-1,1-3 6,-1 1-1,1-1 1,1 0-1,-1 0 0,1 0 1,0 0-1,1 1 1,-1-1-1,1 0 0,0 0 1,1 0-1,0 0 1,-1 0-1,2 0 1,-1-1-1,1 1 0,0-1 1,0 1-1,1-1 1,-1 0-1,1 0 0,0 0 1,0-1-1,1 0 1,9 8-1,20 11 69,0-2-1,1-1 1,2-1-1,68 24 1,164 37 61,-232-71-125,-11-2-2,-4 0 6,1-1 1,0 0 0,0-2 0,0-1 0,1-1 0,28-1-1,-51-1-14,1 0-1,0-1 1,0 1 0,0 0-1,0-1 1,-1 1-1,1-1 1,0 1 0,-1-1-1,1 0 1,0 0-1,-1 0 1,1 0-1,1-2 1,-2 3-11,-1-1 1,1 1-1,-1-1 0,0 0 1,1 1-1,-1-1 0,0 0 1,0 0-1,1 1 0,-1-1 1,0 0-1,0 1 0,0-1 1,0 0-1,0 0 0,0 1 1,0-1-1,0 0 0,0 0 1,0 1-1,-1-1 0,1 0 1,0 1-1,-1-2 0,-1-2-59,-1-1-1,0 1 0,0 0 0,0 1 1,-1-1-1,1 0 0,-1 1 0,0 0 1,-6-4-1,-20-12-167,-1 2 1,-1 1 0,0 1-1,-1 2 1,-1 1 0,-60-12-1,15 9 395,-152-8-1,106 18 8,-161 13 0,280-7-158,0 0 0,1 0-1,-1 1 1,0 0 0,1 0 0,-10 5 0,14-7-8,0 0-1,0 1 1,0-1 0,1 1 0,-1-1 0,0 1-1,0-1 1,0 1 0,1 0 0,-1-1 0,0 1-1,1 0 1,-1-1 0,0 1 0,1 0 0,-1 0 0,1 0-1,-1 0 1,1-1 0,0 1 0,-1 0 0,1 0-1,0 0 1,0 0 0,-1 0 0,1 0 0,0 0-1,0 0 1,0 0 0,0 0 0,0 0 0,1 0 0,-1 0-1,0 0 1,0 0 0,1 0 0,-1 0 0,0-1-1,1 1 1,-1 0 0,1 0 0,-1 0 0,1 0-1,-1-1 1,1 1 0,0 0 0,1 1 0,1 1 7,1 0 1,-1-1 0,1 1-1,0-1 1,0 0 0,0 0-1,0 0 1,0 0 0,0-1-1,0 0 1,5 1 0,54 6 98,-52-7-84,490 5 505,-302-9-219,-218 3-261,-507 19 567,304-5-395,191-8-176,18 1-5,12-7-39,1 0 0,0 1 0,0-1 0,0 0 0,0 0 1,0 1-1,0-1 0,-1 0 0,1 0 0,0 1 0,0-1 0,0 0 1,0 0-1,0 1 0,0-1 0,0 0 0,0 0 0,0 1 0,0-1 0,0 0 1,0 0-1,0 1 0,0-1 0,0 0 0,1 0 0,-1 1 0,0-1 1,0 0-1,0 0 0,0 1 0,0-1 0,1 0 0,-1 0 0,0 0 1,0 1-1,0-1 0,0 0 0,1 0 0,-1 0 0,0 0 0,0 0 1,1 1-1,5 2 23,0 0 1,0 0 0,0-1 0,1 0-1,-1 0 1,1 0 0,-1-1-1,1 0 1,0 0 0,-1-1-1,10 0 1,10 2 34,734 17 66,-571-20-115,647-1-11,-834 2-2,43-4 8,-44 4-7,0-1-1,0 1 1,0 0 0,0 0 0,0 0-1,0-1 1,0 1 0,0-1 0,0 1-1,0-1 1,0 1 0,0-1 0,0 1-1,-1-1 1,1 0 0,0 0 0,0 1-1,-1-1 1,1 0 0,0 0 0,-1 0-1,1 0 1,-1 0 0,1 0-1,-1 0 1,1 0 0,-1 0 0,0 0-1,1 0 1,-1 0 0,0 0 0,0 0-1,0 0 1,0 0 0,0 0 0,0-2-1,-1 1-7,0 0 0,-1 0 0,1 0 0,-1 0-1,1 0 1,-1 0 0,1 0 0,-1 0 0,0 0-1,0 1 1,0-1 0,0 1 0,0 0 0,0-1-1,-1 1 1,1 0 0,0 0 0,-1 1 0,1-1-1,-1 0 1,-2 0 0,4 1 9,-39-13 9,0 3-1,-54-8 1,-90-4 9,150 19-15,-683-21 35,706 24-32,21 0 0,27 1 2,-37-1-8,1997 0 140,-2085-13-140,-448-39-458,-705 22 1,1230 31 482,20-1 6,28 0 17,-34 0-46,591 16 377,128 0-195,-710-19-163,-19-4 15,-26-8-154,32 15 99,-99-33-1821,-202-38 1,179 46 1002,-699-108-734,595 93 1900,176 30-225,38 6-30,16 3 58,25 0 94,-27 1-223,1176 56 2529,-970-46-2189,-195-12-254,-17-2 48,-24-4 87,-382-31 1198,-4 28-836,371 10-553,-289 2 146,661 2-179,320 6 0,624 10 0,-2041 30 0,745-46 0,-379 45 0,208-23 0,247-22 0,-21 0 0,1070 22 0,-790-26 0,-472 12 0,66-2 0,47-6 0,-690 61 0,732-63 0,-2 0 0,1 0 0,0 0 0,0 1 0,-13 4 0,20-6 0,0 0 0,-1 0 0,1 0 0,0 0 0,-1 0 0,1 0 0,0 0 0,-1 0 0,1 1 0,0-1 0,0 0 0,-1 0 0,1 0 0,0 1 0,-1-1 0,1 0 0,0 0 0,0 1 0,0-1 0,-1 0 0,1 0 0,0 1 0,0-1 0,0 0 0,0 1 0,0-1 0,-1 0 0,1 1 0,0-1 0,0 0 0,0 1 0,10 5 0,24 0 0,-33-5 0,381 29 0,5-24 0,-301-6 0,200-1 0,-443 2 0,-241 35 0,202-3 0,-63 10 0,189-35 0,-120-2 0,437-9 0,-172 5 0,-25-1 0,58-5 0,-108 4 0,1 0 0,-1 0 0,1 1 0,-1-1 0,1 0 0,-1-1 0,1 1 0,-1 0 0,1 0 0,-1 0 0,1 0 0,-1 0 0,1 0 0,-1-1 0,1 1 0,-1 0 0,0 0 0,1-1 0,-1 1 0,1 0 0,-1-1 0,0 1 0,1 0 0,-1-1 0,1 0 0,-10-5 0,-29-6 0,-37-1 0,-110-5 0,-83 12 0,175 5 0,-546 1 0,632 1 0,-1-1 0,0 1 0,0 0 0,1 1 0,-10 3 0,16-5 0,0 0 0,0 1 0,0-1 0,0 1 0,0-1 0,0 1 0,0-1 0,0 1 0,0 0 0,0 0 0,1-1 0,-1 1 0,0 0 0,0 0 0,1 0 0,-1 0 0,0 0 0,0 2 0,1-2 0,0 0 0,0 0 0,0 0 0,0 1 0,1-1 0,-1 0 0,0 0 0,1 0 0,-1 0 0,0 0 0,1 0 0,0 1 0,-1-1 0,1 0 0,0 0 0,-1-1 0,1 1 0,0 0 0,0 0 0,0 0 0,0 0 0,1 1 0,15 9 0,-1 0 0,2-1 0,-1-1 0,1 0 0,1-2 0,-1 0 0,25 6 0,-12-3 0,412 106 0,11-36 0,-319-60 0,1-5 0,188-4 0,-321-11-1,1 0 1,-1 0-1,1-1 1,-1 1-1,1-1 0,-1 0 1,1 0-1,-1 0 1,0 0-1,1 0 0,3-3 1,-7 3-6,1 1 1,-1 0 0,0-1-1,1 1 1,-1-1 0,0 1-1,1-1 1,-1 1-1,0-1 1,0 1 0,1-1-1,-1 1 1,0-1 0,0 1-1,0-1 1,0 1-1,0-1 1,0 1 0,0-1-1,0 0 1,0 1 0,0-1-1,0 1 1,0-1-1,0 1 1,-1-2 0,0 0-35,0-1 0,0 1 1,-1 0-1,1 0 0,-1 0 1,0 0-1,1 0 1,-1 0-1,-3-2 0,-12-9-322,0 1 0,-1 1-1,-1 0 1,-28-12 0,26 14 97,-489-200-4411,-15 39 1650,-35 24 1792,459 127 1601,-1 5 0,-1 4-1,-165 6 1,190 7-181,-83 7 359,159-10-530,0 0 0,0 0 0,1 0 0,-1 1 0,0-1 0,0 1 0,0-1 0,1 1 0,-1 0 0,0-1 0,0 1 0,1 0 0,-1 0 0,1 0 0,-3 2 0,4-3-8,0 0 0,0 1 0,0-1 0,0 0 0,0 0 0,0 1 0,0-1 0,0 0 0,0 1 0,0-1 0,0 0 0,0 0 0,0 1 0,0-1-1,0 0 1,0 0 0,0 1 0,0-1 0,1 0 0,-1 1 0,0-1 0,0 0 0,0 0 0,0 0 0,1 1 0,-1-1 0,0 0 0,0 0 0,0 0 0,1 1-1,-1-1 1,0 0 0,1 0 0,20 9 264,61 8 485,0-3 1,123 3-1,-185-15-680,813 12 2078,-1008-27-753,45 1-808,-461 5 1126,630 14-1346,212 23-342,4-10-31,91 1 0,506 21 0,111 6 0,-480 2 0,-450-48 0,-28-2 0,-12 0 0,-270-6 0,-518 56 0,766-47 0,14-1 0,0-1 0,0 2 0,0 0 0,-27 9 0,40-11 0,-1 0 0,1 1 0,-1-1 0,1 0 0,0 1 0,-1-1 0,1 1 0,0 0 0,0-1 0,0 1 0,1 0 0,-1 0 0,0 0 0,1 1 0,-1-1 0,1 0 0,0 1 0,-1-1 0,1 1 0,1-1 0,-1 1 0,0-1 0,0 1 0,1 0 0,0-1 0,-1 1 0,1 0 0,0-1 0,0 1 0,1 0 0,-1-1 0,0 1 0,2 3 0,-1-2 0,0 1 0,1-1 0,-1 1 0,1-1 0,0 1 0,0-1 0,1 0 0,-1 0 0,1 0 0,0-1 0,0 1 0,0 0 0,0-1 0,5 3 0,-2-1 0,0-1 0,0 0 0,1-1 0,0 0 0,0 0 0,0 0 0,0-1 0,8 2 0,12 1 0,0-2 0,1-1 0,49-3 0,-61 1 0,35 0 0,-23 1 0,46-5 0,-66 3 0,-1-1 0,1 1 0,-1-1 0,0-1 0,1 1 0,-1-1 0,0 0 0,0-1 0,-1 0 0,12-8 0,-9 5 0,1 0 0,0 1 0,1 0 0,-1 1 0,1 0 0,0 0 0,1 1 0,-1 1 0,1 0 0,-1 0 0,16-1 0,14 1 0,80 5 0,-63 0 0,-131-2 0,34 1 0,32-1 0,12 0 0,465 0 0,-464 0-6,-1 0 1,0-1 0,1 1-1,-1-1 1,0 0-1,1-1 1,-1 1-1,0-1 1,0 0 0,9-5-1,-13 6-6,0 0-1,1 0 1,-1 0 0,0 0 0,0 0-1,-1 0 1,1 0 0,0 0-1,0 0 1,0 0 0,-1 0-1,1-1 1,0 1 0,-1 0-1,0-1 1,1 1 0,-1 0-1,1-3 1,-1 2-14,0 0-1,-1-1 1,1 1-1,-1 0 1,1 0 0,-1-1-1,1 1 1,-1 0 0,0 0-1,0 0 1,0 0-1,-1 0 1,1 0 0,-3-3-1,-5-5 27,0 1 0,-1-1 0,0 2 0,-1 0 0,1 0 0,-19-9-1,-22-17 17,20 18-3,24 12-1,22 9-1,6 4-3,1-1-1,0-2 0,0 0 0,0-1 0,1-1 1,26 0-1,-39-3-12,7 0 11,0-1 1,0-1-1,0 0 1,29-6-1,-43 6-21,0 1-1,0-1 1,0 0-1,0 0 1,0-1-1,-1 1 1,1 0-1,0-1 0,0 0 1,-1 1-1,1-1 1,-1 0-1,0-1 1,1 1-1,-1 0 1,0 0-1,0-1 1,-1 0-1,1 1 1,0-1-1,-1 0 1,0 0-1,1 1 0,-1-1 1,0 0-1,-1 0 1,1 0-1,0-1 1,-1 1-1,0 0 1,0 0-1,0-6 1,-1 4-6,0 0 1,0 0 0,0 0-1,0 0 1,-1 0 0,0 0-1,0 1 1,-1-1 0,1 0-1,-1 1 1,0 0 0,0 0-1,-1 0 1,1 0 0,-1 0 0,0 1-1,1-1 1,-2 1 0,1 0-1,-9-5 1,-8-3 56,0 1-1,-1 1 1,-31-8 0,33 10-55,12 4 25,1 1-1,-1-1 1,0 2-1,0-1 1,0 1-1,0 0 0,0 1 1,0 0-1,0 0 1,-12 2-1,19-2-4,1 0 0,-1 0 0,0 0 0,1 0-1,-1 1 1,1-1 0,-1 0 0,0 0 0,1 0 0,-1 1 0,1-1-1,-1 0 1,1 1 0,-1-1 0,1 1 0,-1-1 0,1 1-1,-1-1 1,1 1 0,0-1 0,-1 1 0,1-1 0,0 1 0,-1-1-1,1 1 1,0-1 0,0 1 0,-1 0 0,1-1 0,0 1 0,0 0-1,0-1 1,0 1 0,0-1 0,0 1 0,0 0 0,0-1-1,0 1 1,0 0 0,0-1 0,0 1 0,1-1 0,-1 1 0,0 0-1,0-1 1,1 1 0,-1-1 0,0 1 0,1-1 0,-1 1 0,1-1-1,-1 1 1,1-1 0,-1 1 0,1-1 0,-1 1 0,2-1-1,2 5 6,0-1 0,0 0 0,1-1 0,0 1 0,5 2 0,29 13 36,74 24 0,3 1 17,-92-36-46,-12-3 2,-18-7 28,-75-20 25,-88-22 3,135 37-52,-1 2 0,0 2-1,-39 0 1,71 3-16,0 0-1,0 0 1,0 0-1,0 0 1,1 1 0,-1-1-1,0 1 1,0 0-1,0 0 1,0 0 0,1 0-1,-1 0 1,0 1-1,1-1 1,-1 1-1,1 0 1,-1-1 0,1 1-1,0 0 1,-2 3-1,2-2 1,1-1-1,0 1 0,1-1 0,-1 1 1,0-1-1,1 1 0,0 0 0,-1-1 1,1 1-1,0 0 0,0-1 0,1 1 1,-1 0-1,1-1 0,-1 1 0,1-1 1,0 1-1,0-1 0,0 1 0,0-1 1,0 1-1,0-1 0,2 3 0,6 8 11,-1 0-1,2-1 0,0 0 0,0 0 1,15 12-1,65 49 54,-62-51-55,89 64 42,-95-71-35,2-1-1,-1-1 1,36 13-1,-56-25-16,1 1 0,-1-1 0,1 0 0,-1-1 1,1 1-1,-1-1 0,1 1 0,0-1 0,-1 0 0,1 0 1,0-1-1,-1 1 0,1-1 0,6-2 0,-8 2-19,0 0 0,0 0 0,-1 0 0,1 0 0,-1-1-1,1 1 1,-1 0 0,0-1 0,1 0 0,-1 1 0,0-1 0,0 0 0,0 1 0,0-1-1,0 0 1,-1 0 0,1 0 0,0 0 0,-1 0 0,0 0 0,1 0 0,-1 0 0,0 0-1,0 0 1,0 0 0,0 0 0,0 0 0,-1 0 0,0-2 0,-2-15-180,-1-1 1,-1 1 0,-1 1 0,-1-1-1,-16-30 1,-55-83-860,51 92 768,-2 1 0,-1 2 0,-2 1 0,-69-60 0,87 86 315,1 0-1,-28-14 1,36 22-16,1 0 0,0 0 0,-1 0 0,0 0 0,1 1-1,-1 0 1,0 0 0,0 0 0,1 1 0,-1-1 0,0 1 0,0 0 0,-9 2 0,12-1-4,0 0 0,0 0-1,-1 0 1,1 0 0,1 0 0,-1 1 0,0-1 0,0 1 0,0 0-1,1-1 1,-1 1 0,1 0 0,-1 0 0,1 0 0,0 0 0,0 0-1,0 0 1,0 0 0,0 1 0,0-1 0,0 0 0,1 1 0,-1 3 0,-1 7 24,1 1 1,0-1-1,1 14 1,1-15-14,-2 6 15,2 0 0,1 0 0,0 0 0,7 25 0,-8-39-24,0 0 0,0 0 0,0 0 1,1 0-1,0 0 0,0-1 0,0 1 1,0 0-1,1-1 0,-1 1 0,1-1 1,0 0-1,0 0 0,0 0 0,0 0 0,0-1 1,1 1-1,-1-1 0,1 0 0,0 0 1,0 0-1,0 0 0,0-1 0,6 2 1,-8-3-15,0 0 0,-1 0 0,1 0 0,-1 0 0,1 0 1,-1 0-1,1-1 0,-1 1 0,1 0 0,-1-1 1,0 0-1,1 1 0,-1-1 0,1 0 0,-1 0 0,0 1 1,0-1-1,0 0 0,1 0 0,-1-1 0,0 1 1,0 0-1,0 0 0,-1 0 0,1-1 0,0 1 0,0 0 1,-1-1-1,1 1 0,-1-1 0,1 1 0,-1-1 0,1 1 1,-1-1-1,0-1 0,2-8-92,0-1 0,-1 1 0,0-18-1,-1 24 57,1-6-15,-2 0 0,1 0 1,-2 0-1,1 0 0,-1 0 0,-1 0 0,0 1 0,-1-1 0,0 1 0,0 0 0,-8-13 0,7 16 54,1 1-1,-1 0 1,0 1-1,0-1 0,-1 1 1,1 0-1,-1 0 1,0 1-1,-1-1 0,1 1 1,-1 1-1,0-1 1,0 1-1,0 1 1,0-1-1,0 1 0,-12-2 1,-10 0 65,0 2 0,-1 1 0,1 1 1,-40 5-1,65-4-54,0-1 1,0 1-1,1 0 1,-1 0 0,0 1-1,1-1 1,-1 1-1,1 0 1,-1 0-1,1 0 1,0 0-1,0 1 1,-4 3 0,6-5-4,0 0 0,0 0 0,0 1-1,0-1 1,1 0 0,-1 1 0,0-1 0,0 0 0,1 1 0,-1-1 0,1 1 0,0 0 0,-1-1 0,1 1 0,0-1 0,0 1 0,0-1 0,0 1 0,0 0 0,0-1 0,0 1 0,1-1 0,-1 1 0,0-1 0,1 1 0,-1-1 0,1 1 0,0-1 0,0 1 0,-1-1 0,1 0 0,0 1 0,0-1 0,2 2 0,5 5 25,0-1 1,0 0 0,1 0 0,0-1 0,0 0 0,0-1-1,13 6 1,74 27 139,-75-31-128,120 40 179,-121-40-115,1-1 1,0-2-1,30 4 1,-238-25 298,29 1-210,154 16-187,-42-6 70,27-3-17,19 8-58,-1 1 0,1-1 0,0 1 0,0-1 0,-1 1 0,1-1 0,0 0 0,0 1 0,-1-1 0,1 1 1,0-1-1,0 0 0,0 1 0,0-1 0,0 1 0,0-1 0,0 0 0,0 1 0,0-1 0,0 1 0,1-1 0,-1 1 0,0-1 0,0 0 0,0 1 0,1-1 0,-1 1 0,1-2 0,0 1 7,1-1 1,0 0-1,-1 0 1,1 1-1,0-1 1,0 1 0,0 0-1,0-1 1,0 1-1,0 0 1,0 0-1,0 0 1,1 1-1,-1-1 1,0 0-1,4 1 1,43-6 139,-36 5-115,360-3 441,-312 5-356,-172-26 225,79 16-230,-56-22-1,24 6 18,62 22-31,12 2-29,18 0 21,104 4 132,127-4 137,-257 1-360,1 0 1,0 0 0,-1-1-1,1 1 1,-1-1 0,0 1-1,1-1 1,-1 0-1,0 0 1,1 0 0,-1 0-1,0-1 1,0 1 0,0 0-1,0-1 1,0 0 0,2-1-1,-3 1-19,0 1-1,0-1 1,0 0-1,-1 1 1,1-1 0,0 0-1,-1 1 1,0-1-1,1 0 1,-1 0 0,0 1-1,0-1 1,0 0-1,0 0 1,0 0-1,0 1 1,-1-1 0,0-3-1,-1-1-25,-1-1-1,1 1 1,-2 0-1,1 0 1,0 0-1,-1 0 1,0 0-1,-1 1 0,1 0 1,-11-9-1,-20-17 10,-3 2 0,-69-43 0,101 69 37,0 0 1,-1 0-1,1 1 0,-1 0 0,1 0 0,-1 0 0,0 1 0,0 0 0,1 0 0,-1 1 1,0 0-1,-13 1 0,3 3 6,-1 0 1,1 1-1,-25 11 1,9-4 0,13-5 2,-1-2-1,1 0 1,-1-2-1,-34 2 1,-90-5 56,74-2-35,-746 0 189,816 2-221,-70 3 18,65-2-16,0 0 0,-1 0-1,2 0 1,-1 1 0,0 0-1,0 0 1,0 1 0,-9 5 0,14-8-3,1 0 1,-1 0-1,1 1 1,-1-1-1,1 0 1,0 0-1,-1 0 1,1 1-1,-1-1 1,1 0-1,0 0 1,-1 1 0,1-1-1,-1 0 1,1 1-1,0-1 1,0 0-1,-1 1 1,1-1-1,0 1 1,0-1-1,-1 0 1,1 1-1,0-1 1,0 1-1,0-1 1,0 1-1,0-1 1,-1 1-1,1-1 1,0 1 0,0-1-1,0 1 1,0-1-1,1 1 1,-1-1-1,0 0 1,0 1-1,0-1 1,0 1-1,0-1 1,1 1-1,-1-1 1,0 0-1,0 1 1,0-1-1,1 1 1,-1-1-1,0 0 1,1 1-1,-1-1 1,0 0 0,1 1-1,-1-1 1,1 0-1,-1 0 1,0 1-1,1-1 1,-1 0-1,1 0 1,-1 0-1,1 0 1,-1 1-1,1-1 1,39 8 40,111 0 76,238-18 0,-244 3-87,310-8 64,-2247 18-78,922-5-16,666 2 0,441-13 0,-68 2 0,347 4 0,-843 31 0,-661-16 0,790-9 0,190 1 0,4 0 0,-1-1 0,1 1 0,0 1 0,-1-1 0,1 1 0,-1-1 0,1 1 0,-8 3 0,12-4 0,-1 0 0,1 1 0,-1-1 0,1 0 0,0 0 0,-1 0 0,1 0 0,0 1 0,-1-1 0,1 0 0,0 0 0,-1 1 0,1-1 0,0 0 0,0 1 0,-1-1 0,1 0 0,0 1 0,0-1 0,0 0 0,-1 1 0,1-1 0,0 1 0,0-1 0,0 0 0,0 1 0,0-1 0,0 1 0,0-1 0,0 0 0,0 1 0,0-1 0,0 1 0,0-1 0,0 0 0,0 1 0,0-1 0,0 1 0,1-1 0,-1 0 0,0 1 0,0-1 0,0 0 0,1 1 0,-1 0 0,21 15 0,7-2 0,0 0 0,1-2 0,0-1 0,37 8 0,127 31 0,1205 248 0,-1363-291 0,568 113 0,-575-115 0,-21-5 0,1 1 0,-1 0 0,0 1 0,0 0 0,0 0 0,0 0 0,0 1 0,0 0 0,0 0 0,6 5 0,20 13 0,-16-14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1:09.4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0 655 4915,'522'2'5764,"247"15"-2324,-633-12-2955,304 3 1012,-497-22-368,-331-50 1724,169 29-2613,-462-35 157,393 65-58,462-12 121,28 4-117,1992-18 732,-2189 31-1075,16 0 0,-17 1 0,-12-1 0,-186-10 0,58 1 0,-429-4 0,-2 42 0,534-25 0,0 2 0,1 2 0,0 0 0,0 2 0,1 2 0,-31 15 0,60-25 0,-1-1 0,1 0 0,-1 1 0,1-1 0,0 1 0,-1 0 0,1 0 0,0 0 0,0 0 0,0 0 0,1 1 0,-1-1 0,0 0 0,-1 4 0,3-5 0,0-1 0,0 1 0,-1 0 0,1 0 0,0 0 0,0-1 0,0 1 0,0 0 0,0 0 0,0 0 0,0 0 0,0 0 0,1-1 0,-1 1 0,0 0 0,0 0 0,1 0 0,-1-1 0,0 1 0,2 1 0,-1 0 0,1-1 0,-1 1 0,1-1 0,-1 0 0,1 1 0,0-1 0,0 0 0,-1 0 0,1 0 0,0 0 0,0-1 0,2 2 0,29 7 0,-1-1 0,48 4 0,-48-7 0,1144 133 0,-1140-135 0,-11-1 0,-1 0 0,1-2 0,41-4 0,-64 4 0,-1-1 0,0 1 0,1 0 0,-1-1 0,1 1 0,-1-1 0,0 1 0,1-1 0,-1 0 0,0 0 0,0 1 0,1-1 0,1-2 0,-3 3 0,0-1 0,0 0 0,0 1 0,0-1 0,0 1 0,0-1 0,0 1 0,0-1 0,0 1 0,0-1 0,0 0 0,0 1 0,0-1 0,0 1 0,0-1 0,-1 1 0,1-1 0,0 1 0,0-1 0,-1 1 0,1-1 0,0 1 0,-1-1 0,1 1 0,0-1 0,-1 1 0,1 0 0,-1-1 0,1 1 0,-1 0 0,1-1 0,-1 1 0,1 0 0,-1 0 0,1-1 0,-1 1 0,1 0 0,-1 0 0,1 0 0,-2 0 0,-12-6-12,-1 0 1,1 1 0,-1 1-1,-16-3 1,-7-2-180,-698-137-5209,-12 51 4017,688 89 1436,25 1 12,0 1 0,-1 2 0,0 2 0,-47 5 0,81-5-59,1 0 0,0 0 0,-1 1 0,1-1 0,0 0 0,0 1 0,-1-1 0,1 1 0,0 0 0,0-1 0,0 1 0,-1 0 0,1 0 0,0 0 0,-1 1 0,1-1 0,1-1 0,0 1-1,-1 0 1,1-1-1,0 1 1,0 0 0,0-1-1,-1 1 1,1 0 0,0 0-1,0-1 1,0 1-1,0 0 1,0-1 0,0 1-1,0 0 1,0 0-1,1-1 1,-1 1 0,0 0-1,1 0 1,0 2 16,1 0-1,0-1 1,-1 1 0,1-1 0,0 1-1,0-1 1,1 0 0,-1 0 0,0 0-1,1 0 1,-1-1 0,1 1 0,4 2-1,12 4 118,1-1-1,-1 0 0,1-2 1,32 6-1,88 2 431,-108-10-434,579 18 1350,12-26-894,-607 5-572,-3 0 1,-8 1-5,0-1-1,1 0 0,-1 0 1,0 0-1,0 0 0,0-1 1,0 0-1,0 0 1,0-1-1,0 1 0,0-1 1,-1 0-1,1 0 0,0-1 1,4-2-1,-9 4-20,1 1 0,-1-1 0,1 0 1,-1 1-1,1-1 0,-1 0 0,0 1 0,1-1 0,-1 0 0,0 0 0,1 1 0,-1-1 1,0 0-1,0 0 0,0 1 0,0-1 0,0 0 0,0 0 0,0 0 0,0 1 1,0-1-1,0 0 0,0 0 0,0 0 0,0 1 0,-1-1 0,1 0 0,0 0 0,-1 1 1,1-1-1,-1 0 0,1 1 0,0-1 0,-1 1 0,0-1 0,1 0 0,-1 1 0,1-1 1,-1 1-1,-1-1 0,-32-22-481,29 20 429,-37-18-692,-2 1 0,-89-28 1,-102-10-920,62 24 1630,0 8 1,-224-6-1,308 31 260,-93 10 0,141-4-131,0 1-1,1 2 0,1 2 1,-63 23-1,89-28-43,1 1 0,0 0-1,0 1 1,0 0 0,1 1 0,-11 9-1,17-13-22,1 1 0,0-1-1,0 1 1,1 0 0,-1 0 0,1 0-1,0 1 1,0-1 0,1 1 0,0-1-1,-1 1 1,2 0 0,-1 0 0,1 0-1,-1 9 1,1-3 31,1 0-1,0 1 1,0-1-1,1 0 1,1 0-1,0 0 1,1 0-1,0-1 1,0 1-1,2-1 1,-1 1-1,1-1 1,1-1 0,0 1-1,1-1 1,0 0-1,0 0 1,1-1-1,0 0 1,1-1-1,0 1 1,0-2-1,1 1 1,0-1-1,17 9 1,14 5 184,1-2 0,1-2 0,1-2 0,62 13 0,186 23 585,-102-29-317,335-3-1,-520-19-497,4 0 18,1-1 0,-1 1 0,1-1 0,-1-1 0,13-3 0,-22 5-21,1-1 0,0 1-1,-1 0 1,1 0 0,-1 0 0,1-1 0,0 1 0,-1 0 0,1 0-1,-1-1 1,1 1 0,-1-1 0,1 1 0,-1 0 0,0-1 0,1 1-1,-1-1 1,1 1 0,-1-1 0,0 1 0,1-1 0,-1 0 0,0 1 0,0-1-1,0 1 1,1-1 0,-1 1 0,0-1 0,0 0 0,0 1 0,0-1-1,0 0 1,0 1 0,0-1 0,0 1 0,0-1 0,0 0 0,0 1-1,-1-1 1,1 1 0,0-1 0,0 0 0,-1 1 0,1-1 0,0 1-1,-1-1 1,1 1 0,-1-1 0,-1-2 23,-1 0-1,1 0 0,-1 0 1,0 1-1,0-1 1,0 1-1,-4-2 1,-20-11-149,0 2 0,-1 1-1,-48-14 1,-97-16-512,157 39 589,-131-23 102,-1 7 1,-2 6-1,-189 9 0,233 10 1,95-5-52,0 1 1,0 0-1,0 1 1,0 0-1,0 0 0,1 2 1,-12 5-1,12 0 15,15-2 7,24 1 18,5-6 33,60 0 0,250-27-270,2-21-1518,-275 35 1434,645-99-362,-702 107 661,-1 0-1,1-1 1,-1 0 0,25-11-1,-37 14-22,0 0-1,-1-1 1,1 1-1,0 0 1,0-1-1,-1 1 0,1-1 1,0 1-1,-1-1 1,1 1-1,0-1 1,-1 0-1,1 1 0,-1-1 1,1 0-1,-1 1 1,1-1-1,-1 0 1,0 0-1,1 1 0,-1-1 1,0 0-1,0 0 1,1 0-1,-1 1 1,0-1-1,0-1 0,0 0-19,-1 0-1,1 1 1,-1-1-1,0 0 1,1 1-1,-1-1 1,0 1-1,0-1 0,0 1 1,0 0-1,0-1 1,-3-1-1,-4-5-137,0 2-1,-1-1 0,-11-6 1,-28-15-393,-2 3 0,-53-20 0,-109-30-647,207 73 1178,-97-31 10,-2 5 1,-1 4-1,-1 5 1,-1 4 0,0 5-1,-192 8 1,257 2 129,32-1-83,-1 1 0,0 0 1,0 1-1,1 0 0,-1 0 0,1 1 0,-11 4 0,20-6-32,0 0 0,0 1 0,0-1-1,0 0 1,0 1 0,0-1 0,0 1 0,1-1-1,-1 1 1,0 0 0,0-1 0,1 1 0,-1 0-1,0-1 1,1 1 0,-1 0 0,0 0 0,1-1-1,-1 1 1,1 0 0,0 0 0,-1 2 0,1-2 3,0-1 0,0 1 0,0 0 0,1 0-1,-1 0 1,1 0 0,-1-1 0,0 1 0,1 0 0,-1 0 0,1-1 0,0 1 0,-1 0 0,1-1 0,-1 1 0,1-1 0,0 1 0,0-1 0,-1 1 0,2 0 0,5 3 58,1-1 1,0 1-1,0-1 1,10 2-1,99 20 763,209 17 0,-263-36-673,427 20 567,-478-27-643,-13 0 73,-21-3 134,16 3-266,-536-47 1959,-3 40-997,393 7-619,611-3-361,0-38-5,-338 25 0,-120 18 0,0-1 0,-1 0 0,1 0 0,0 0 0,0 0 0,-1-1 0,1 1 0,0 0 0,0 0 0,-1 0 0,1 0 0,0-1 0,-1 1 0,1 0 0,0-1 0,-1 1 0,1-1 0,0 1 0,-1-1 0,1 1 0,-1-1 0,1 1 0,-1-1 0,1 1 0,-1-1 0,0 0 0,1 0 0,-1 0 0,-1 0 0,0 0 0,0 0 0,0 1 0,0-1 0,0 0 0,0 1 0,0-1 0,0 1 0,0-1 0,0 1 0,-1-1 0,1 1 0,0 0 0,0 0 0,0-1 0,-1 1 0,0 0 0,-337-33 0,-5 24 0,299 9 0,-470 0 0,509 0 0,3-1 0,0 1 0,0 0 0,0 0 0,-1 1 0,1-1 0,0 1 0,0-1 0,0 1 0,0 0 0,-4 2 0,7-3 0,0 0 0,0 0 0,0 0 0,0 0 0,-1 0 0,1 1 0,0-1 0,0 0 0,0 0 0,0 0 0,0 0 0,-1 0 0,1 1 0,0-1 0,0 0 0,0 0 0,0 0 0,0 0 0,0 1 0,0-1 0,0 0 0,0 0 0,0 0 0,0 1 0,0-1 0,0 0 0,0 0 0,0 0 0,0 1 0,0-1 0,0 0 0,0 0 0,0 0 0,0 0 0,0 1 0,0-1 0,0 0 0,0 0 0,1 0 0,-1 0 0,0 1 0,0-1 0,0 0 0,0 0 0,0 0 0,0 0 0,1 0 0,-1 1 0,0-1 0,0 0 0,0 0 0,0 0 0,1 0 0,-1 0 0,0 0 0,0 0 0,0 0 0,1 0 0,-1 0 0,16 6 0,-15-6 0,65 16 0,-1-4 0,115 7 0,-105-13 0,477 14 0,-463-19 0,-203 4 0,-162 27 0,120-11 0,-57 7 0,-111 12 0,416-40 0,1095-18 0,689 1 0,-1874 17 0,1 0 0,-1 0 0,1 0 0,-1 0 0,0 0 0,1 0 0,-1 1 0,1-1 0,-1 1 0,0 0 0,0-1 0,1 1 0,-1 0 0,0 0 0,0 1 0,0-1 0,0 0 0,0 1 0,0-1 0,0 1 0,-1 0 0,1-1 0,-1 1 0,1 0 0,-1 0 0,1 0 0,-1 0 0,0 0 0,0 0 0,0 1 0,0-1 0,1 5 0,-2-5 0,0 0 0,1 0 0,0 0 0,0 0 0,-1 1 0,1-1 0,0 0 0,1 0 0,-1-1 0,0 1 0,1 0 0,-1 0 0,1-1 0,-1 1 0,1 0 0,0-1 0,-1 0 0,4 2 0,2 1 0,1 0 0,0-1 0,15 4 0,37 9 0,0-4 0,112 10 0,127-12 0,-268-9 0,23 0 0,174-5 0,-198-3 12,-30 7-13,1 0 1,-1 0-1,0 0 1,0-1-1,0 1 0,0 0 1,1 0-1,-1 0 1,0 0-1,0 0 1,0-1-1,0 1 0,0 0 1,0 0-1,1 0 1,-1 0-1,0-1 1,0 1-1,0 0 0,0 0 1,0 0-1,0-1 1,0 1-1,0 0 1,0 0-1,0 0 0,0-1 1,0 1-1,0 0 1,0 0-1,0 0 1,0-1-1,0 1 0,0 0 1,0 0-1,0 0 1,0-1-1,0 1 0,-1 0 1,1 0-1,0-1 1,-18-9-141,-16-2-762,-53-11 1,37 11 243,-1302-300-7233,1004 236 6985,286 62 1121,-2 3 0,1 3 0,-1 3 0,-101 4 0,124 4 20,38-3-119,4 1 5,23 0 101,477-2 1503,-486 1-1627,1 1-1,22 4 1,-35-5-77,1 1-1,-1 0 1,1 0-1,-1 0 1,1 0-1,-1 0 1,1 1-1,-1-1 1,0 1 0,0 0-1,0 0 1,0 0-1,0 1 1,0-1-1,-1 1 1,4 3-1,-6-5-6,1 0 0,-1 0-1,1 0 1,-1 0-1,1 1 1,-1-1-1,0 0 1,0 0 0,1 0-1,-1 0 1,0 0-1,0 1 1,0-1-1,0 0 1,-1 0 0,1 0-1,0 0 1,0 0-1,-1 0 1,1 1-1,-1 0 1,-1 1 16,0 0 0,0 0 0,0 0 0,0 0-1,0-1 1,0 1 0,-5 2 0,-4 4 140,-1-1 1,-21 12-1,-50 21 733,-148 52 1,-98 10 157,190-62-755,105-30-196,-118 31 134,130-37-113,0-1 0,0-1 0,0-1 0,-38-1 0,574 25 1991,-282-17-2120,-82-1-1,394 5 0,-593-32-95,-184-53-1516,-333-58 0,443 107 1707,58 9 25,-123-9 0,179 22-107,-25 0 18,33 1-28,0 0-1,-1 0 1,1 0-1,0-1 1,-1 1-1,1 0 1,0-1-1,0 1 1,-1 0-1,1-1 1,0 0-1,0 1 1,0-1-1,0 0 1,0 1-1,0-1 1,0 0-1,-1-1 1,2 1-2,0 1 1,0-1-1,0 1 0,0 0 1,0-1-1,0 1 0,1 0 1,-1-1-1,0 1 0,0 0 1,0-1-1,1 1 0,-1 0 1,0 0-1,1-1 0,-1 1 1,0 0-1,1 0 0,-1 0 1,0-1-1,1 1 0,-1 0 1,0 0-1,1 0 0,-1 0 1,0 0-1,1 0 0,-1-1 1,1 1-1,-1 0 0,1 0 1,17-3 35,63-4 172,128 5-1,-108 4-127,248-1 406,-1103-1 376,716 1-792,33 1-19,11 1 18,16 4 26,1-1 0,0-1 0,24 2-1,-5-1-7,511 93 25,737 230 0,-1204-303-114,176 61 0,-254-84 0,-1 0 0,1 0 0,0-1 0,0-1 0,0 1 0,0-1 0,11 0 0,-382 25 0,-5-25 0,160-3 0,190 3 0,0 1 0,-1 1 0,-23 6 0,21-4 0,-42 5 0,-255-8 0,198-3 0,1606 1 0,-1453-2 0,1-1 0,37-8 0,-36 4 0,51-2 0,-78 9 0,24-2 0,-30 2 0,-1 0 0,1 0 0,-1 0 0,1 0 0,-1-1 0,0 1 0,1-1 0,-1 1 0,0-1 0,1 1 0,-1-1 0,0 0 0,0 0 0,0 0 0,1 1 0,0-3 0,-2 2 0,0 1 0,0 0 0,0-1 0,0 1 0,0-1 0,-1 1 0,1 0 0,0-1 0,0 1 0,-1 0 0,1-1 0,0 1 0,-1 0 0,1-1 0,0 1 0,-1 0 0,1 0 0,0-1 0,-1 1 0,1 0 0,0 0 0,-1 0 0,1-1 0,-1 1 0,1 0 0,0 0 0,-1 0 0,1 0 0,-1 0 0,1 0 0,-1 0 0,1 0 0,-18-3 0,-66-5 0,-154 7 0,121 3 0,94-1 0,17 0 0,-1-1 0,1 0 0,-1 0 0,0 0 0,1-1 0,0 0 0,-1 0 0,-8-3 0,15 4 0,0 0 0,0 0 0,0 0 0,-1 0 0,1-1 0,0 1 0,0 0 0,0 0 0,0 0 0,0 0 0,-1 0 0,1 0 0,0 0 0,0 0 0,0-1 0,0 1 0,0 0 0,0 0 0,-1 0 0,1 0 0,0 0 0,0-1 0,0 1 0,0 0 0,0 0 0,0 0 0,0 0 0,0-1 0,0 1 0,0 0 0,0 0 0,0 0 0,0-1 0,0 1 0,0 0 0,0 0 0,0 0 0,0 0 0,0-1 0,0 1 0,8-7 0,19-8 0,-21 12 0,78-34-122,172-52 0,-217 78 153,-22 7-52,1-1 1,-2 0-1,1-1 0,-1-1 1,25-14-1,-38 19-6,1-1 0,-1 1 0,0-1 0,0 0 0,0 0 0,0 0 0,0-1 0,-1 1 0,1 0 0,-1-1 0,0 0 0,0 0 0,-1 1 0,1-1 0,-1 0 0,1 0 0,-1-1 0,-1 1 0,1 0 0,-1 0 0,1 0 0,-1-1 0,0 1 0,0 0 0,-1 0 0,0-1 0,1 1 0,-3-6 0,-1-1-63,0 0-1,-1 1 0,0-1 0,0 1 0,-1 0 0,-1 1 1,0 0-1,0 0 0,0 0 0,-1 1 0,-1 0 0,1 0 1,-1 1-1,-1 0 0,-13-8 0,-8-3 78,-1 1 0,-1 2 0,-56-19 0,52 22 52,-1 1 1,0 2-1,-1 1 0,0 2 0,0 2 1,-1 2-1,-67 4 0,105-2-36,0 0 0,0 0 0,0 0 0,0 0-1,0 1 1,0-1 0,1 1 0,-1-1 0,0 1 0,0 0-1,1-1 1,-1 1 0,0 0 0,1 0 0,-1 0 0,1 0-1,-1 1 1,1-1 0,-1 0 0,1 1 0,0-1-1,0 1 1,0-1 0,0 1 0,0-1 0,0 1 0,-1 2-1,2-2 3,0 0 0,1 0 0,-1 0 0,0 0 0,1 0 0,0 0 0,-1 0 0,1-1 0,0 1 0,0 0-1,0 0 1,0-1 0,0 1 0,0 0 0,0-1 0,1 1 0,-1-1 0,1 0 0,-1 1 0,1-1 0,-1 0 0,1 0-1,0 0 1,-1 0 0,1 0 0,2 0 0,30 14 56,0-2-1,1-1 0,0-2 1,68 10-1,-61-12-21,-39-8-35,192 34 115,-154-29-83,1-2-1,70-3 1,-110 0-32,0 0 0,-1 0 0,1 0 0,0-1 0,0 1-1,-1 0 1,1-1 0,-1 1 0,1-1 0,0 1 0,-1-1 0,1 0 0,-1 0 0,1 1-1,-1-1 1,0 0 0,2-2 0,-2 2-5,-1 1-1,0-1 0,0 0 1,1 0-1,-1 1 1,0-1-1,0 0 1,0 0-1,0 1 1,0-1-1,0 0 1,0 1-1,0-1 1,-1 0-1,1 0 1,0 1-1,0-1 0,0 0 1,-1 1-1,1-1 1,0 0-1,-1 1 1,1-1-1,-1 0 1,1 1-1,-1-1 1,-3-4-13,-1 1 0,1-1 0,-1 2 0,1-1 0,-1 0 0,0 1 0,-1 0 0,-6-3 0,-22-7 38,-1 1 1,-1 2-1,1 2 0,-1 1 0,-51-3 0,82 9-20,0 1 0,1 0-1,-1 0 1,0 0-1,0 1 1,0 0-1,0-1 1,0 2-1,0-1 1,-4 2 0,8-2-3,0 0 1,0-1-1,0 1 1,0 0-1,0-1 1,0 1 0,0 0-1,1 0 1,-1 0-1,0-1 1,1 1-1,-1 0 1,1 0-1,-1 0 1,1 0 0,-1 0-1,1 1 1,-1-1-1,1 1 1,0 1 0,0-1 0,0 0 1,0 1-1,0-1 0,1 1 0,-1-1 0,1 0 1,-1 1-1,1-1 0,0 0 0,0 1 0,2 2 1,3 4 4,0 0 1,0-1-1,1 1 0,0-1 1,1 0-1,0-1 1,0 0-1,0 0 1,1-1-1,0 0 1,17 8-1,-3-3 7,0-1 1,0-1 0,1-1-1,25 5 1,-40-11-8,0 0 1,0-1 0,0 0 0,1-1-1,-1 0 1,16-1 0,-24 1-18,1-1-1,-1 1 1,1 0 0,0-1-1,-1 1 1,1-1 0,-1 0-1,1 0 1,-1 1 0,1-1-1,-1 0 1,0 0 0,0 0-1,1 0 1,-1 0 0,0-1-1,0 1 1,0 0 0,0-1 0,0 1-1,0 0 1,0-1 0,-1 1-1,1-1 1,0 1 0,-1-1-1,0 0 1,1 1 0,-1-1-1,0 1 1,1-1 0,-1 0-1,0 1 1,0-1 0,-1 0 0,1 1-1,0-1 1,0 0 0,-1 1-1,1-1 1,-1 1 0,1-1-1,-3-2 1,-1-8-122,-1 1-1,0-1 1,-1 1 0,-1 0 0,1 1-1,-17-19 1,4 7-233,-41-34 1,33 33 239,-2 2 0,1 2 0,-2 0 0,-46-20 0,53 29 162,0 1 1,0 2-1,0 0 0,-1 1 1,0 2-1,-1 0 0,-28 0 0,35 4-14,4-1-2,0 1 1,-1 0 0,1 1 0,-1 1 0,-15 3 0,11 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0:55.6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726 563 4915,'40'25'993,"1"-3"1,81 33-1,90 16-23,-179-61-807,-23-7-120,40 14 173,1-3 1,1-1-1,82 8 0,-131-21-201,0 0-1,0 0 0,0 0 1,0 0-1,0 0 1,0-1-1,0 1 1,0-1-1,0 0 0,0 0 1,-1 0-1,1 0 1,0 0-1,0 0 1,-1-1-1,1 0 0,-1 1 1,5-5-1,-6 4-21,1-1 0,-1 1-1,1-1 1,-1 0 0,0 1-1,0-1 1,0 0 0,-1 1-1,1-1 1,0 0-1,-1 0 1,0 0 0,0 0-1,0 0 1,0 1 0,0-1-1,-1 0 1,1 0 0,-2-5-1,-3-9-47,-1 0 0,-1 0 0,0 0 0,-1 1 0,-1 0 0,-11-16 0,-72-87-255,47 67 145,-3 2-1,-2 3 0,-75-57 1,81 72 161,-2 2 1,-1 2-1,-1 2 1,-92-35-1,97 47 313,-1 3 0,0 1 0,0 3 0,-1 1-1,-76 0 1,35 9 112,1 3 0,-89 19-1,164-23-358,0 0-1,1 1 1,-1 0-1,0 1 1,1 0-1,-10 5 1,17-8-44,1 0-1,-1-1 1,0 1 0,1 0 0,-1 0 0,1 1 0,-1-1 0,1 0 0,0 0 0,0 1 0,-1-1-1,1 1 1,0-1 0,0 1 0,0-1 0,0 1 0,1 0 0,-1-1 0,0 1 0,1 0 0,-1 0-1,1-1 1,-1 1 0,1 0 0,0 0 0,0 0 0,0 0 0,0-1 0,0 1 0,0 0 0,1 0-1,-1 0 1,1 0 0,-1-1 0,1 1 0,-1 0 0,1-1 0,0 1 0,2 2 0,3 4 89,0 0 1,1 0 0,-1-1 0,2 0-1,-1-1 1,1 0 0,0 0 0,18 10-1,78 32 645,-93-44-677,68 25 323,2-3 1,1-4-1,0-4 1,1-3-1,1-3 0,0-5 1,140-4-1,-197-4-229,46-2 154,-67 2-295,-1 1 0,1-2 1,-1 1-1,0 0 0,0-1 0,1 0 1,-1-1-1,-1 1 0,1-1 0,7-5 1,-11 8-43,0-1 0,1 0 1,-1 0-1,0 0 0,0 0 1,0-1-1,0 1 1,-1 0-1,1 0 0,0-1 1,0 1-1,-1 0 0,1-1 1,-1 1-1,1 0 0,-1-1 1,1 1-1,-1-1 0,0 1 1,0-1-1,0 1 0,0-1 1,0 1-1,0-3 1,-1 1-14,0 0 0,-1 0 0,1 0 0,0 1 0,-1-1 0,0 1 0,1-1 0,-1 1 0,0 0 0,0-1 0,-4-2 0,-5-4-98,0 1-1,0 1 1,-1 0-1,-17-8 1,-12-2 170,0 3 0,0 1 0,-1 2 1,-1 2-1,1 2 0,-1 1 0,-1 3 1,1 1-1,-1 2 0,-43 7 0,59-4 9,-1 2-1,1 1 0,1 2 0,-1 0 1,1 2-1,1 1 0,-1 1 1,-36 23-1,58-32-42,1 1 0,-1 0-1,1-1 1,0 1 0,0 1 0,0-1 0,0 1 0,1 0 0,-1-1 0,1 1-1,1 1 1,-1-1 0,-2 6 0,4-6 3,0-1 0,0 0 0,1 1 0,0-1 1,-1 0-1,1 1 0,1-1 0,-1 0 0,1 1 0,-1-1 0,1 0 0,0 1 0,1-1 0,-1 0 1,1 0-1,0 0 0,0 0 0,3 4 0,8 10 57,0-1 0,1 0 1,1-1-1,0 0 0,1-2 0,1 0 0,22 14 0,136 75 454,-73-53-304,1-5 0,3-4 1,1-5-1,2-5 1,1-4-1,163 17 0,-218-37-104,1-3-1,101-5 1,-154 1-113,0-1 0,0 1 1,0-1-1,0 1 0,1-1 0,-1 0 1,0 0-1,0 0 0,-1-1 1,1 1-1,0-1 0,0 0 1,-1 1-1,1-1 0,-1 0 0,1-1 1,-1 1-1,3-4 0,-3 3-31,-1 1-1,0-1 1,0 1 0,0-1-1,-1 1 1,1-1-1,0 1 1,-1-1-1,0 0 1,0 1-1,0-1 1,0 0-1,0 1 1,0-1-1,-1 0 1,1 1-1,-1-1 1,0 1 0,1-1-1,-1 1 1,0-1-1,-2-2 1,-4-7-91,0 0 0,-1 1 1,0 0-1,-1 0 0,0 0 1,-1 1-1,0 1 0,-1 0 1,1 0-1,-2 1 0,-16-9 0,-5-2-295,-1 3 0,-70-25 0,39 21 394,-1 2-1,-1 3 0,0 3 0,0 2 0,-77 1 0,107 10 79,1 2 0,-1 2 0,1 1 0,0 1 0,0 3 0,1 0 0,-46 22 0,78-31-52,-1 1 1,0 0-1,0-1 1,1 2-1,-1-1 1,1 0-1,0 1 1,0 0-1,0-1 1,0 1-1,0 1 1,0-1-1,1 0 1,0 1-1,-1-1 1,1 1-1,1-1 1,-1 1-1,-1 5 1,2-5 2,1-1 0,0 0 0,0 1 0,0-1 0,0 0 0,1 1 1,-1-1-1,1 0 0,0 1 0,0-1 0,0 0 0,0 0 0,1 0 0,-1 0 1,1 0-1,0 0 0,0-1 0,0 1 0,0 0 0,0-1 0,0 0 0,1 1 1,-1-1-1,5 3 0,10 6 55,0-1 0,0 0 0,1-2 0,0 0 1,1 0-1,0-2 0,30 6 0,-25-5 11,143 38 253,2-7 1,284 27-1,-451-65-327,34 2 65,1 0 0,55-7 0,-90 5-65,0 0 0,0 0 0,0-1 0,0 1 0,0 0 1,0-1-1,0 0 0,0 0 0,-1 1 0,1-1 0,0 0 0,-1 0 0,1 0 0,0-1 0,-1 1 0,3-3 0,-3 3-15,-1 0-1,1 0 1,-1 0-1,1-1 0,-1 1 1,0 0-1,0 0 1,1 0-1,-1-1 0,0 1 1,0 0-1,0 0 1,0-1-1,0 1 0,-1 0 1,1 0-1,0 0 1,0-1-1,-1 1 0,0-1 1,-2-5-77,-1 1 0,1 0-1,-2 0 1,1 0 0,-1 0 0,1 1 0,-11-9 0,-10-7-259,-1 1 0,-1 1 0,-1 1 0,-55-26 1,28 20-186,-104-31-1,116 44 598,-1 1 0,0 3 0,0 1-1,-1 2 1,-75 3 0,87 4-8,-1 1 0,1 2 0,0 1 0,0 1 0,0 2 0,2 1 0,-1 2 0,-34 19 0,60-28-35,0 0-1,0 1 0,0-1 1,0 1-1,1 0 0,0 0 1,0 1-1,1 0 0,-1 0 0,1 0 1,0 0-1,1 0 0,-1 1 1,-3 11-1,5-12-4,0 0 0,1 0 0,0 0 0,0 0-1,0 0 1,1 0 0,0 0 0,0 0 0,0 1 0,1-1 0,0 0 0,0 0-1,0 0 1,1 0 0,0-1 0,0 1 0,6 11 0,-4-12 2,-1 0 0,1-1 0,0 1-1,1-1 1,-1 1 0,1-1 0,0-1 0,0 1 0,0-1 0,11 6 0,5 0 63,36 11 0,-23-8-12,0-2 10,0-2 0,0-1 0,1-2 1,0-1-1,1-2 0,-1-1 0,62-7 0,-96 6-72,0 0-1,0 0 0,0 0 0,0 0 0,0 0 0,1 0 0,-1 0 0,0-1 0,0 1 0,0 0 0,0-1 0,0 1 0,0-1 0,0 1 0,0-1 0,0 0 1,-1 1-1,1-1 0,0 0 0,0 1 0,0-1 0,0-1 0,-1 1-12,0 0 0,0 0 0,0 0 0,0 0 0,0 0 0,0 0 0,0 0 0,0 1 0,0-1 0,-1 0 0,1 0 1,0 0-1,-1 0 0,1 1 0,-1-1 0,1 0 0,-1 0 0,1 1 0,-1-1 0,-1-1 0,-6-6-117,0 1-1,0 0 1,-13-8 0,19 14 107,-36-23-196,-1 2 1,0 1-1,-2 2 1,0 2 0,-2 1-1,1 3 1,-61-12-1,23 13 321,-1 2 0,1 4 0,-97 6-1,172 0-97,-48 5 68,51-5-74,1 1 0,0-1 0,-1 0 0,1 0 0,0 1 0,-1-1 0,1 0 0,0 1 1,-1-1-1,1 1 0,0 0 0,0-1 0,0 1 0,0 0 0,0 0 0,0 0 0,0 0 0,0 0 0,0 0 0,0 0 0,0 0 1,0 0-1,1 0 0,-1 0 0,0 1 0,1-1 0,-1 0 0,1 0 0,0 1 0,-1-1 0,1 0 0,0 2 0,0-1 4,1 0 0,-1-1 0,1 1-1,0-1 1,0 0 0,-1 1-1,1-1 1,0 0 0,0 1-1,1-1 1,-1 0 0,0 0-1,0 0 1,0 0 0,1 0 0,-1 0-1,2 1 1,30 15 86,-24-12-72,20 8 49,1-1 0,-1-1 0,2-1 0,0-2 0,0-1 0,45 4 1,192-4 335,-261-7-394,-1 0 0,0 0 0,0-1 0,0 0-1,1 0 1,-1-1 0,0 0 0,8-3 0,-12 4-27,0-1 0,0 1 0,0 0 0,-1 0 0,1-1 0,-1 1 0,1-1 0,-1 0 0,0 1 0,1-1 1,-1 0-1,0 0 0,0 0 0,0 0 0,-1 0 0,1 0 0,0 0 0,-1 0 0,1 0 0,-1 0 0,1 0 0,-1 0 1,0 0-1,0 0 0,0 0 0,0-1 0,-1 1 0,0-3 0,-4-15-142,-1 1 0,-1-1 1,0 1-1,-2 1 0,-14-26 0,10 20 38,5 8 121,-1 0-1,-1 1 1,0 0-1,-1 1 1,-1 0-1,0 1 1,-1 0-1,0 1 1,-1 1-1,0 0 1,-1 0 0,0 2-1,-23-12 1,-50-21 418,118 53-285,-1-1 0,2-2 0,47 8 0,101 5 325,-160-19-413,964 23 1135,-967-25-1146,-1-1-1,1 0 1,-1-1 0,22-6-1,-33 7-56,1 0-1,-1-1 0,1 0 1,-1 0-1,0 0 1,0 0-1,0-1 0,0 0 1,-1 1-1,1-1 1,-1-1-1,1 1 1,-1 0-1,0-1 0,0 0 1,-1 1-1,1-1 1,3-8-1,-4 6-1,0 0 1,0 0-1,1 1 0,0-1 1,0 1-1,1-1 1,0 1-1,-1 0 0,2 0 1,-1 0-1,0 1 0,1 0 1,0 0-1,0 0 1,0 0-1,1 1 0,-1 0 1,1 0-1,0 0 0,0 1 1,0 0-1,0 0 1,12-2-1,9 1 68,0 1 0,0 2 0,0 1 0,-1 1 0,46 9 0,-43-7-4,398 86 576,-270-52-424,1273 354 857,-1421-389-1037,16 5 7,-21-5 19,-14-1 42,-138-3 287,-620-30-179,-419-5-206,769 38 16,375-6 0,26-6 0,16 10 0,1-1 0,0 1 0,0-1 0,0 1 0,-1-1 0,1 1 0,0-1 0,0 1 0,0-1 0,0 1 0,0-1 0,0 1 0,0-1 0,0 0 0,0 1 0,0-1 0,0 1 0,0-1 0,0 1 0,1-1 0,-1 1 0,0-1 0,0 1 0,1-1 0,-1 1 0,0-1 0,0 1 0,1-1 0,-1 1 0,1 0 0,0-2 0,1 0 0,1 0 0,-1 0 0,1 0 0,0 0 0,0 1 0,0-1 0,0 1 0,0-1 0,0 1 0,0 0 0,0 0 0,0 1 0,4-1 0,50-5 0,-39 5 0,537-5 0,-311 9 0,-243-3 0,0 0 0,-1 0 0,1 1 0,-1-1 1,1 0-1,0 0 0,-1 0 0,1 0 0,0 0 0,-1 0 1,1 0-1,0 0 0,-1 0 0,1-1 0,0 1 0,-1 0 0,1 0 1,-1 0-1,1-1 0,0 1 0,-1 0 0,1-1 0,-1 1 0,1-1 1,-1 1-1,1 0 0,-1-1 0,1 0 0,-2-1-7,0 1-1,0 0 0,0 0 1,0 0-1,0 0 0,0 0 1,-1 0-1,1 0 0,0 0 1,-1 0-1,1 1 1,-3-2-1,-47-19-754,-1 3 1,0 2-1,-96-16 1,79 18 279,-721-136-2166,735 143 2759,-1 2 0,-63 3 0,91 1-40,15-4 9,13 5-76,0 0 0,0 0 0,0-1 0,0 1 0,0 0 0,0-1 0,0 1 1,0 0-1,0 0 0,0-1 0,0 1 0,0 0 0,0 0 0,0-1 0,0 1 1,0 0-1,0 0 0,0-1 0,0 1 0,1 0 0,-1 0 0,0-1 0,0 1 0,0 0 1,0 0-1,0-1 0,1 1 0,-1 0 0,0 0 0,0 0 0,1-1 0,-1 1 1,0 0-1,0 0 0,0 0 0,1 0 0,-1 0 0,0 0 0,0 0 0,1-1 0,7-3-33,0 0 0,1 1 0,-1 0-1,1 0 1,-1 0 0,1 1-1,0 1 1,10-1 0,2-2-37,422-42 879,-326 37-702,-44 3-10,57-5 120,147 6 0,-478 5 592,79 2-509,-636-2 793,743 2-1018,20 3 64,29 7 117,399 79 1242,-251-56-1272,896 185-177,-913-181-53,-163-38 0,-1-1 0,0 0 0,0 1 0,0-1 0,0 1 0,0-1 0,0 1 0,0-1 0,0 1 0,0 0 0,0-1 0,0 1 0,0 0 0,0 0 0,1 1 0,-2-2 0,0 1 0,0-1 0,0 1 0,0-1 0,0 1 0,1-1 0,-1 1 0,0-1 0,0 1 0,0-1 0,0 1 0,0-1 0,0 1 0,-1-1 0,1 1 0,0-1 0,0 1 0,0-1 0,0 1 0,-1-1 0,1 1 0,0-1 0,0 1 0,-1 0 0,-1 1 0,0 0 0,0 0 0,0-1 0,-1 1 0,1 0 0,0-1 0,-1 0 0,1 1 0,-1-1 0,1 0 0,-1 0 0,-4 1 0,-197 32 0,58-12 0,-46 14 0,-253 41 0,424-74 0,-10 1 0,54-12 0,4 1 0,188-51 0,-165 43 0,-12 5 0,65-29 0,-56 22 0,-39 12 0,-15 3 0,-20 2 0,-49 8 0,-102 25 0,97-16 0,-193 47 0,505-94 0,237-1 0,246 29 0,-330 6 0,-361-4 0,-17 1 0,1 0 0,-1-1 0,0 0 0,0 0 0,0-1 0,0 1 0,0-1 0,0-1 0,0 1 0,7-4 0,-12 5-5,0 0 1,-1-1-1,1 1 1,-1 0-1,1-1 1,-1 1-1,1-1 1,-1 1-1,0-1 1,1 1-1,-1-1 1,0 1-1,1-1 1,-1 0-1,0 1 1,1-1-1,-1 1 1,0-1-1,0 0 1,0 1-1,0-1 1,0 0-1,0 1 1,0-1 0,0 0-1,0 1 1,0-1-1,0 0 1,0 1-1,0-1 1,0 1-1,-1-1 1,1 0-1,-1 0 1,-16-22-422,0 8 104,-1 1 0,0 0 0,-1 1 0,-32-17 1,-93-37-717,84 41 698,-360-152-1061,413 174 1393,3 3 8,1 0 1,0 0 0,-1-1 0,1 1-1,0-1 1,0 0 0,0 0-1,0 0 1,0 0 0,0-1 0,1 1-1,-1-1 1,1 0 0,-3-3-1,5 6 3,0 0 0,0-1 0,0 1 0,0 0 0,1-1-1,-1 1 1,0 0 0,0 0 0,0-1 0,0 1 0,1 0 0,-1-1-1,0 1 1,0 0 0,0 0 0,1 0 0,-1-1 0,0 1-1,1 0 1,-1 0 0,0 0 0,0-1 0,1 1 0,-1 0-1,0 0 1,1 0 0,-1 0 0,0 0 0,1 0 0,-1 0-1,0 0 1,1 0 0,-1 0 0,0 0 0,1 0 0,-1 0 0,0 0-1,1 0 1,-1 0 0,0 0 0,1 0 0,20 2 78,0 0 1,0 1 0,0 2-1,23 7 1,13 2 25,80 18 97,121 23 106,-200-46-204,1-2-1,91-3 0,-123-4-74,-13 1 3,1-1 0,-1-1 0,1 0 0,-1-1 0,22-6 0,-34 7-45,1 0-1,-1 0 1,0 0 0,1 0 0,-1 0-1,0-1 1,0 1 0,0-1 0,0 0 0,0 1-1,0-1 1,0 0 0,-1 0 0,1 0 0,0 0-1,-1 0 1,0 0 0,0-1 0,0 1 0,0 0-1,0-1 1,0 1 0,0-1 0,-1 1-1,1-1 1,-1 1 0,0-1 0,1 0 0,-1 1-1,-1-1 1,1 1 0,0-1 0,-1 1 0,1-1-1,-1 1 1,0-1 0,-1-2 0,1 1 7,-1-1 0,0 1 0,0 0 1,-1 1-1,1-1 0,-1 0 0,1 1 0,-1-1 1,0 1-1,-1 0 0,1 0 0,-1 0 1,1 0-1,-1 1 0,0 0 0,0-1 0,0 1 1,0 1-1,-8-4 0,-9-1 58,0 0 0,-39-5 0,50 9-52,-68-8 89,70 10-75,0-1-1,-1 1 1,1 1-1,0-1 1,0 1-1,-16 5 1,23-6-14,1 0 0,-1 0 1,1 0-1,0 1 0,-1-1 1,1 0-1,-1 0 0,1 0 1,0 1-1,-1-1 0,1 0 1,0 1-1,-1-1 0,1 0 1,0 1-1,-1-1 0,1 0 1,0 1-1,0-1 0,-1 1 1,1-1-1,0 0 0,0 1 1,0-1-1,0 1 0,0-1 1,0 1-1,-1-1 0,1 1 1,0-1-1,0 0 0,0 1 1,1-1-1,-1 1 0,0-1 1,0 1-1,0-1 0,0 1 1,0-1-1,0 0 0,1 1 1,-1-1-1,0 1 0,0-1 1,1 0-1,-1 1 0,0-1 1,0 0-1,1 1 0,-1-1 1,1 0-1,-1 1 0,21 17 58,234 135 326,-155-96-241,-42-28-26,-169-66-99,64 23 57,15 3-46,-2 1-1,1 2 1,-1 2-1,0 1 1,-1 1-1,-65 3 1,79 5-1,21-4-28,0 1-1,0-1 0,-1 0 0,1 0 1,0 0-1,0 0 0,0 0 0,0 0 0,-1 0 1,1 1-1,0-1 0,0 0 0,0 0 1,0 0-1,-1 0 0,1 1 0,0-1 0,0 0 1,0 0-1,0 0 0,0 1 0,0-1 1,0 0-1,0 0 0,0 0 0,0 1 0,0-1 1,0 0-1,-1 0 0,2 0 0,-1 1 1,0-1-1,0 0 0,0 0 0,0 1 0,0-1 1,0 0-1,0 0 0,0 1 0,2 0 4,-1 1-1,1-1 1,0 0-1,0 0 1,0 0-1,0 0 1,0 0-1,0 0 1,0 0-1,0-1 1,0 1-1,1-1 0,3 1 1,281 66 244,-201-44-176,-80-22-65,0 1 0,0-1-1,1 0 1,-1 0 0,0-1-1,1 0 1,-1 0 0,0 0 0,8-2-1,-12 1-18,0 1 1,0-1-1,0 0 0,-1 0 0,1 0 0,0 0 1,-1 0-1,1 0 0,0 0 0,-1-1 0,0 1 1,1 0-1,-1-1 0,0 1 0,1-1 0,-1 0 0,0 1 1,0-1-1,0 0 0,-1 0 0,1 1 0,0-1 1,-1 0-1,1 0 0,-1 0 0,1 0 0,-1 0 1,0 0-1,0 0 0,0 0 0,0 0 0,-1-4 0,-1-12-122,0 0-1,-2 0 1,0 1-1,-1-1 1,-7-18-1,-43-81-441,39 85 484,15 29 80,-1 0 1,1-1 0,-1 1-1,1-1 1,0 1 0,1-1-1,-1 1 1,0-1 0,1-4 0,0 8 12,0 0 0,0-1 0,0 1 0,0 0 0,0 0 0,0 0 0,0-1 0,0 1 0,0 0 1,1 0-1,-1 0 0,0-1 0,0 1 0,0 0 0,0 0 0,0 0 0,0-1 0,1 1 0,-1 0 0,0 0 1,0 0-1,0 0 0,1 0 0,-1 0 0,0-1 0,0 1 0,0 0 0,1 0 0,-1 0 0,0 0 1,0 0-1,1 0 0,-1 0 0,0 0 0,0 0 0,0 0 0,1 0 0,-1 0 0,0 0 0,0 0 0,1 0 1,-1 0-1,0 0 0,0 0 0,1 1 0,10 4 40,-11-5-37,22 16 43,-1 0 1,-1 2-1,-1 0 0,23 27 1,19 19 35,-35-40-51,68 58 134,-87-77-155,0-1 0,1-1 0,-1 1 0,1-1 0,0 0 0,-1-1 0,1 0 0,0 0 0,1-1 0,-1 0 0,0 0 0,0-1 0,0 0 0,1 0 0,-1-1 0,0 0 0,12-4 0,-17 5-27,1-1 0,0 0 0,-1-1 0,1 1 0,0 0 0,-1-1 0,0 0 0,1 0 0,-1 0 0,0 0 0,0-1 0,0 1 0,0-1 0,-1 1 0,1-1-1,-1 0 1,1 0 0,-1-1 0,0 1 0,0 0 0,-1-1 0,1 1 0,-1-1 0,1 1 0,-1-1 0,0 0 0,0 1 0,-1-1 0,1 0 0,-1 0 0,0 0 0,0 0 0,0 1 0,-1-1 0,1 0-1,-1 0 1,0 1 0,-2-6 0,2 3 9,-1 1-1,-1-1 0,1 1 1,-1-1-1,0 1 1,0 0-1,-1 0 0,1 1 1,-1-1-1,0 1 0,-1-1 1,1 1-1,-1 0 1,1 1-1,-1-1 0,0 1 1,-1 0-1,1 0 0,0 1 1,-1-1-1,0 1 1,1 1-1,-1-1 0,0 1 1,-7-1-1,-9-1 47,-1 1 0,0 2 0,0 0 0,0 1 0,-30 6 1,-69 13 167,-107 13 167,-456-24 340,467-11-544,207 2-158,-34-1 21,44 1-31,-1 0 0,1 0 1,0 0-1,-1 0 1,1-1-1,-1 1 1,1 0-1,0-1 0,-1 1 1,1-1-1,0 0 1,-1 1-1,1-1 1,0 0-1,0 0 0,0 0 1,0 0-1,0 0 1,0 0-1,0 0 1,0 0-1,0 0 0,-1-2 1,2 3-7,0-1 0,0 0 0,0 0 0,0 1 0,1-1 0,-1 0 0,0 1 1,0-1-1,0 0 0,1 1 0,-1-1 0,0 0 0,1 1 0,-1-1 0,0 0 0,1 1 0,-1-1 0,1 1 0,-1-1 0,1 1 1,-1-1-1,1 1 0,-1-1 0,1 1 0,0-1 0,-1 1 0,2-1 0,22-11-289,-19 10 217,49-18-157,1 3-1,101-19 1,-42 11 267,72-15 82,-277 39 115,42 1-174,-462 21 356,301-8-183,654-14 285,-1204-40 361,571 26-762,-48-10 7,155 15-61,80 10-30,5 1-14,15 3-9,35 7-12,168 31 4,755 139 0,-941-176 0,-27-5 0,0 1 0,1 1 0,-1-1 0,0 1 0,11 4 0,-18-6 0,-1 0 0,0 0 0,0 0 0,0 0 0,0 0 0,1 0 0,-1 0 0,0 1 0,0-1 0,0 0 0,0 0 0,1 0 0,-1 0 0,0 0 0,0 0 0,0 0 0,0 0 0,1 0 0,-1 0 0,0 0 0,0 1 0,0-1 0,0 0 0,0 0 0,0 0 0,0 0 0,1 0 0,-1 1 0,0-1 0,0 0 0,0 0 0,0 0 0,0 0 0,0 1 0,0-1 0,0 0 0,0 0 0,0 0 0,0 0 0,0 1 0,0-1 0,0 0 0,0 0 0,0 0 0,0 0 0,0 1 0,0-1 0,0 0 0,0 0 0,0 0 0,-1 0 0,1 1 0,-12 4 0,-23 0 0,-363 1 0,251-7 0,-1364 0 0,1493 3 0,17-2 0,1 0 0,0 0 0,0 0 0,0 0 0,0 0 0,0 0 0,-1 0 0,1 0 0,0 0 0,0 0 0,0 0 0,0 0 0,0 0 0,-1 0 0,1 0 0,0 1 0,0-1 0,0 0 0,0 0 0,0 0 0,0 0 0,0 0 0,-1 0 0,1 1 0,0-1 0,0 0 0,0 0 0,0 0 0,0 0 0,0 0 0,0 1 0,0-1 0,0 0 0,0 0 0,0 0 0,0 0 0,0 1 0,0-1 0,0 0 0,0 0 0,0 0 0,0 0 0,0 0 0,0 1 0,3 1 0,-1 0 0,1 0 0,-1 0 0,1 0 0,0-1 0,0 1 0,0-1 0,0 0 0,3 1 0,110 37 0,189 37 0,-154-43 0,629 139 0,-776-171 0,0-1 0,0 0 0,0 1 0,0 0 0,-1 0 0,1 0 0,0 0 0,-1 1 0,1 0 0,-1-1 0,1 1 0,-1 0 0,4 3 0,-13-1 0,-5-2 0,0 0 0,0-1 0,0-1 0,-15-1 0,1 1 0,-526-41-1694,4-36-906,-24-21 1740,472 73 1038,88 21-114,17 1 42,24 2 89,-25 1-179,297 0 736,1 14 0,382 67 1,-402-17-469,-264-58-240,-7 2-35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0:42.59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732 458 4915,'-610'-24'4144,"509"17"-3723,96 7-376,-10 0 268,30 5 432,58 9 713,87 6 1,-75-11-800,490 49 2110,10-38-988,-576-20-1736,-5 0-10,0 0-1,-1 0 0,1 0 0,0 0 1,-1-1-1,1 1 0,0-1 0,-1 0 1,1 0-1,3-2 0,-7 3-28,0 0 0,1 0 0,-1 0 1,0-1-1,0 1 0,0 0 0,0 0 0,0 0 0,0 0 0,1 0 0,-1 0 0,0 0 0,0-1 0,0 1 0,0 0 0,0 0 0,0 0 0,0 0 0,0 0 0,0-1 0,0 1 0,0 0 0,0 0 1,1 0-1,-1 0 0,0 0 0,0-1 0,0 1 0,0 0 0,0 0 0,-1 0 0,1 0 0,0-1 0,0 1 0,0 0 0,0 0 0,0 0 0,0 0 0,0 0 0,0 0 0,0-1 0,0 1 0,0 0 1,0 0-1,-1 0 0,1 0 0,0 0 0,0 0 0,0-1 0,0 1 0,0 0 0,0 0 0,-1 0 0,-12-6 193,-18-1 69,-226-17 1238,-270 9 0,436 20-1506,82-4 0,0 0 0,1 1 0,-1 0 0,1 0 0,-1 1 0,1 0 0,0 1 0,-9 5 0,16-9 0,0 0 0,0 1 0,0 0 0,0-1 0,0 1 0,0-1 0,0 1 0,0 0 0,0 0 0,1 0 0,-1-1 0,0 1 0,0 0 0,1 0 0,-1 0 0,1 0 0,-1 0 0,1 0 0,-1 0 0,1 0 0,0 0 0,-1 1 0,1-1 0,0 0 0,0 0 0,0 0 0,0 0 0,0 0 0,0 1 0,0-1 0,0 0 0,0 0 0,1 0 0,-1 0 0,0 0 0,1 0 0,-1 0 0,1 0 0,-1 0 0,1 0 0,-1 0 0,1 0 0,0 0 0,0 0 0,-1 0 0,1 0 0,0-1 0,0 1 0,1 1 0,5 3 0,-1-1 0,1 1 0,0-1 0,1 0 0,-1-1 0,11 4 0,67 19 0,117 22 0,97-1 0,595 38 0,-873-86-5,-21 1 5,1 0 0,-1 0 0,0-1 1,0 1-1,0 0 0,0 0 0,0 0 0,0 0 0,0 0 1,0 0-1,0 0 0,0-1 0,0 1 0,0 0 0,0 0 0,0 0 1,0 0-1,0 0 0,0 0 0,0-1 0,0 1 0,0 0 0,0 0 1,0 0-1,0 0 0,0 0 0,0 0 0,0 0 0,0-1 1,0 1-1,0 0 0,0 0 0,0 0 0,-1 0 0,1 0 0,0 0 1,0 0-1,0 0 0,0 0 0,0-1 0,0 1 0,0 0 1,0 0-1,-1 0 0,1 0 0,0 0 0,0 0 0,0 0 0,0 0 1,0 0-1,0 0 0,0 0 0,-1 0 0,1 0 0,0 0 1,0 0-1,0 0 0,0 0 0,0 0 0,0 0 0,-1 0 0,1 0 1,-40-12-93,27 8-11,-474-108-3289,235 72 3600,-1 12 1,-419 6 0,653 23-185,10-2-7,1 1-1,0 1 0,0-1 0,0 1 0,-16 4 1,24-5-15,-1 1 0,1-1 0,-1 0 0,1 0 0,-1 0 0,1 0 0,-1 0 0,1 1 0,0-1 0,-1 0 0,1 0 0,-1 1 0,1-1 0,0 0 0,-1 0 0,1 1 0,0-1 0,-1 1 0,1-1 0,0 0 0,-1 1 0,1-1 0,0 1 0,0-1 0,-1 0 0,1 1 0,0-1 0,0 1 0,0-1 0,0 1 0,0-1 0,0 1 0,0-1 0,0 1 0,0-1 0,0 1 0,0-1 0,0 1 0,0-1 0,0 1 0,0-1 0,0 1 0,1-1 0,-1 0 0,0 1 0,0-1 0,0 1 0,1 0 1,20 18 93,-6-11-43,1 1 1,-1-2-1,2 0 1,-1 0-1,26 5 1,93 15 176,-96-20-173,95 17 95,1-5 1,141 1 0,-276-20-154,7 0 19,1-1-1,-1 1 1,1-1 0,11-3 0,-18 4-23,0 0 1,0 0 0,0 0-1,0-1 1,-1 1-1,1 0 1,0-1 0,0 1-1,0-1 1,0 1-1,-1-1 1,1 0 0,0 1-1,-1-1 1,1 1-1,0-1 1,-1 0 0,1 0-1,-1 0 1,1 1-1,-1-1 1,1 0 0,-1 0-1,0 0 1,1 0 0,-1 0-1,0 1 1,0-1-1,1 0 1,-1 0 0,0 0-1,0 0 1,0 0-1,0 0 1,0 0 0,-1 0-1,1 0 1,0 0-1,0 0 1,-1 0 0,1 1-1,0-1 1,-1 0-1,1 0 1,-1 0 0,0-1-1,-4-5-89,1 1 0,-1-1-1,-1 1 1,1 1 0,-1-1-1,0 1 1,0 0 0,-14-9-1,-64-32-581,59 33 484,-18-7 147,0 2 0,-1 2 1,-1 1-1,0 3 0,-47-7 1,7 7 248,-157-2 1,211 14-148,-52 7 0,71-5-40,0 0 1,0 1 0,0 1 0,0 0 0,1 1 0,-1 0 0,-11 7 0,20-10-12,1-1 0,-1 2 1,1-1-1,-1 0 1,1 0-1,0 1 1,-1-1-1,1 1 0,0 0 1,1 0-1,-1-1 1,0 1-1,1 0 1,0 1-1,0-1 0,0 0 1,0 0-1,0 0 1,1 1-1,-1-1 0,1 0 1,0 1-1,0-1 1,0 5-1,1-4 6,0 1 0,0-1 0,0 0 0,0 1-1,1-1 1,0 0 0,0 0 0,0 0 0,0 0 0,1 0-1,-1-1 1,1 1 0,0-1 0,0 0 0,0 0 0,0 0 0,1 0-1,5 4 1,13 4 70,1-1 1,0 0-1,1-2 0,0 0 0,35 5 0,-58-13-80,178 36 232,1-9 1,2-8 0,304-6 0,-476-13-251,2 1 44,0-2 0,0 0 0,-1 0 0,22-6 0,-31 7-37,-1 0 0,1-1-1,-1 1 1,1-1 0,-1 1-1,1-1 1,-1 0 0,0 0 0,1 0-1,-1 0 1,0 0 0,0 0-1,0 0 1,1 0 0,-1 0-1,0 0 1,-1 0 0,1-1 0,0 1-1,0-1 1,0 1 0,-1 0-1,1-1 1,-1 1 0,1-1-1,-1 1 1,0-1 0,1 1 0,-1-1-1,0 0 1,0 1 0,0-1-1,0 1 1,-1-1 0,1 1-1,0-1 1,0 1 0,-1-1 0,1 1-1,-1-1 1,0 1 0,1-1-1,-1 1 1,0 0 0,-1-2-1,0-1-52,-1 0-1,0 0 0,1 0 1,-2 1-1,1-1 0,0 1 0,0 0 1,-1 0-1,0 0 0,1 1 1,-6-4-1,-51-21-423,36 18 309,-72-28 54,-3 4 0,0 4 1,-2 5-1,-1 5 1,-1 3-1,0 6 0,-170 3 1,256 7 151,0 0 0,1 1 0,-1 1 0,0 1 0,1 0 0,0 1 0,0 1 0,0 1 0,0 0 0,1 1 0,-24 14 0,27-14 2,0 1-1,0 1 1,1 0-1,0 0 0,-12 15 1,21-21-24,0 0 0,0 0 1,0-1-1,0 1 0,0 0 0,1 1 1,0-1-1,-1 0 0,1 0 0,0 1 1,0-1-1,1 0 0,-1 1 0,1-1 1,0 1-1,0-1 0,0 1 0,0-1 1,0 0-1,1 1 0,0-1 1,-1 1-1,1-1 0,0 0 0,1 1 1,-1-1-1,4 5 0,-2-3 14,1-1 0,0 0 0,0 0 0,0 0 0,1 0 0,-1 0 0,1-1 0,0 0 0,0 0 0,0 0 0,0-1 0,1 0 0,-1 0 0,0 0 0,7 1 0,61 16 235,0-2 0,1-4 1,103 6-1,-136-15-197,684 27 593,-714-31-646,124-9 61,-118 7-47,0-1 0,0-1 0,0 0 0,0-2 0,21-9 0,-36 15-18,-1-1 0,0 1 0,0 0 0,0-1 1,0 1-1,0-1 0,0 1 0,0-1 0,0 0 1,0 1-1,0-1 0,0 0 0,0 0 1,0 0-1,-1 1 0,1-1 0,0 0 0,-1 0 1,1 0-1,0 0 0,-1 0 0,1 0 1,-1-1-1,0 1 0,1 0 0,-1 0 0,0 0 1,0 0-1,0 0 0,0-1 0,0 1 1,0 0-1,0 0 0,0 0 0,0 0 0,0-1 1,-1-1-1,-1 1-29,0-1 0,0 0 0,0 1 0,0-1 0,0 1 0,-1 0 0,1 0 1,-1 0-1,1 0 0,-1 0 0,0 1 0,0-1 0,-4-1 0,-20-7 30,-1 0-1,0 2 1,-51-8-1,-94-2 99,167 18-100,-356-7 133,-1 26-43,342-17-84,-126 4 44,218-25-158,538-91-3919,-272 54 3870,-287 47 235,-1-2-1,70-24 1,-118 35-75,1-1 1,-1 1 0,1-1 0,-1 1-1,1-1 1,-1 0 0,1 0-1,-1 0 1,0 0 0,1 0-1,-1 0 1,0 0 0,0 0-1,0 0 1,1 0 0,-1-1-1,0-1 1,-1 3 0,0-1-1,0 0 1,0 1-1,0-1 1,0 0-1,0 1 0,0-1 1,0 0-1,-1 1 1,1-1-1,0 0 1,-1 1-1,1-1 1,0 1-1,-1-1 1,1 1-1,-1-1 1,1 1-1,-1-1 1,1 1-1,-1-1 1,1 1-1,-1-1 1,1 1-1,-1 0 1,1-1-1,-2 1 1,-8-5 55,0 0 0,-1 1 0,-18-5 0,26 8-52,-75-16 294,-1 3 0,-121-5 1,141 14-186,-754-17 803,806 22-905,-24 2 37,29-2-47,1 0 0,0 0 0,-1 1 0,1-1 0,-1 0 0,1 1 0,0-1 0,0 1 0,-1-1 0,1 1 0,0 0 0,0 0 0,0-1 0,-1 1 0,1 0 0,0 0 0,-1 2 0,2-3-3,0 0 1,0 1-1,0-1 0,0 0 0,0 0 1,0 1-1,0-1 0,0 0 0,0 1 0,0-1 1,0 0-1,0 0 0,0 1 0,0-1 0,0 0 1,0 1-1,0-1 0,0 0 0,1 0 1,-1 1-1,0-1 0,0 0 0,0 0 0,0 0 1,1 1-1,-1-1 0,0 0 0,0 0 1,1 0-1,-1 1 0,0-1 0,0 0 0,1 0 1,6 5 45,0 0 0,0-1 0,1 0-1,-1-1 1,1 1 0,0-1 0,0-1 0,9 2 0,-3 1 16,110 28 457,230 30 1,136-29-94,-448-32-403,1-1 66,86-6 0,-127 5-89,0 0 0,-1 0 0,1-1 1,-1 1-1,1 0 0,0-1 0,-1 1 1,1-1-1,-1 1 0,1-1 0,-1 0 0,1 0 1,1-1-1,-3 1-2,1 1 0,-1-1 1,0 1-1,0 0 0,0-1 0,0 1 0,0-1 1,0 1-1,0 0 0,0-1 0,-1 1 0,1 0 1,0-1-1,0 1 0,0-1 0,0 1 0,0 0 1,-1-1-1,1 1 0,0 0 0,0-1 0,0 1 1,-1 0-1,1 0 0,0-1 0,-1 1 0,1 0 1,0 0-1,-1-1 0,1 1 0,0 0 0,-1 0 1,0-1-1,-7-3-1,0 0 1,0 0-1,-15-4 1,-226-78-1564,-207-61-750,401 133 2293,-5-3 84,-1 3 0,-1 3 0,-88-6 0,137 17-21,15 1 38,26 0 64,553-14 1141,-1-30-1483,-122 9 162,-342 28 110,-96 0-51,-20 6-21,1 0 0,-1-1-1,0 1 1,1 0 0,-1-1 0,0 1-1,1-1 1,-1 1 0,0 0-1,0-1 1,1 1 0,-1-1-1,0 1 1,0 0 0,0-1-1,0 1 1,0-1 0,1 1-1,-1-1 1,0 1 0,0-1-1,0 1 1,0-1 0,-1 0 0,1 0 2,-1-1 0,0 1 0,0-1 0,0 1 0,0 0 0,0-1 1,0 1-1,0 0 0,0 0 0,0 0 0,-1 0 0,1 0 1,-1 0-1,1 0 0,0 1 0,-1-1 0,1 0 0,-1 1 1,-3-2-1,-17-3 38,0 0 0,0 2 0,-1 0 0,0 2 0,-26 1 0,7-1 11,-799 43 536,592-20-486,241-20-92,-1 0 0,1 0 1,0 1-1,0 0 0,-12 7 0,19-10-8,-1 1 0,1 0 1,-1 0-1,1 0 1,-1 0-1,1 1 0,0-1 1,-1 0-1,1 0 1,0 1-1,0-1 0,0 1 1,0-1-1,-1 3 1,2-3-2,0 0 1,0 0-1,0 0 1,0 0 0,0 0-1,0 0 1,0-1-1,1 1 1,-1 0 0,0 0-1,1 0 1,-1 0-1,0 0 1,1 0 0,-1 0-1,1-1 1,-1 1-1,1 0 1,0 0 0,-1-1-1,1 1 1,0 0-1,-1-1 1,1 1 0,0-1-1,0 1 1,0-1-1,1 2 1,10 4 32,0 1-1,1-2 1,0 1 0,0-2-1,13 4 1,1 0 15,424 110 515,11-22-463,27 6-110,-346-66 8,-53-13 0,157 22 0,-146-48 0,-420-2 0,179 7 0,-790-2 0,1676-30 0,-300 6 0,3 15 0,-443 9 0,-2 0 0,1 0 0,0 0 0,0 0 0,-1 0 0,1-1 0,0 0 0,6-2 0,-11 3 0,0 0 0,0 0 0,0 0 0,1 0 0,-1 0 0,0 0 0,0 0 0,0 0 0,0 0 0,1 0 0,-1 0 0,0 0 0,0-1 0,0 1 0,0 0 0,1 0 0,-1 0 0,0 0 0,0 0 0,0 0 0,0-1 0,0 1 0,0 0 0,1 0 0,-1 0 0,0 0 0,0 0 0,0-1 0,0 1 0,0 0 0,0 0 0,0 0 0,0-1 0,0 1 0,0 0 0,0 0 0,0 0 0,0 0 0,0-1 0,0 1 0,0 0 0,0 0 0,0 0 0,0-1 0,0 1 0,0 0 0,0 0 0,-11-6 0,-19 0 0,-100-3 0,-144 9 0,226 1 0,-94 7 0,-216 38 0,333-41 0,-35 11 0,54-14 0,0 0 0,0 0 0,1 1 0,-1-1 0,1 1 0,-1 1 0,1-1 0,0 1 0,0 0 0,1 0 0,-6 6 0,9-9 0,1-1 0,-1 1 0,1-1 0,0 1 0,0 0 0,-1-1 0,1 1 0,0 0 0,0-1 0,0 1 0,-1 0 0,1-1 0,0 1 0,0 0 0,0 0 0,0-1 0,1 1 0,-1 0 0,0-1 0,0 1 0,0 0 0,0-1 0,1 1 0,-1 0 0,0-1 0,1 1 0,-1 0 0,0-1 0,1 1 0,-1-1 0,1 1 0,-1-1 0,1 1 0,-1-1 0,1 1 0,-1-1 0,1 0 0,0 1 0,-1-1 0,2 1 0,27 12 0,-2-5 0,-1-2 0,1-1 0,40 3 0,87-3 0,-116-5 0,476-2 0,-982 3 0,1217 34 0,-373-11 0,-262-22 0,22 2 0,-124-2 0,0 1 0,-1-1 0,13 6 0,-3-1 0,-20-6 0,-6 0 0,-14 2 0,-30-1 0,-415-3 0,1249 1 0,-785 0 0,47-4 6,-46 4-7,0 0 1,0 0-1,0 0 1,0-1-1,-1 1 0,1 0 1,0-1-1,0 1 1,0-1-1,0 1 1,-1-1-1,1 1 1,0-1-1,-1 0 0,1 1 1,0-1-1,0-1 1,0 1-3,-1 0 1,0 1 0,0-1-1,-1 0 1,1 0-1,0 0 1,0 1-1,0-1 1,0 0 0,-1 0-1,1 1 1,0-1-1,-1 0 1,1 0-1,-1 1 1,1-1 0,-1 1-1,1-1 1,-1 0-1,1 1 1,-1-1-1,1 1 1,-1-1 0,0 1-1,-1-1 1,-5-5-42,-1 1 0,1 1 1,-1-1-1,-1 1 0,1 1 0,0-1 1,-18-3-1,-71-11 116,62 13-93,-93-12 41,0 5 0,-208 8 0,500 6 14,77-4-7,-239 2-26,0 0-1,0 0 1,0-1 0,0 1 0,0-1 0,0 1-1,0-1 1,-1 0 0,1 1 0,0-1 0,0 0 0,0 0-1,-1 0 1,1-1 0,-1 1 0,4-3 0,-5 3-10,1 0 1,-1 0 0,0 0-1,1 0 1,-1 0-1,0 0 1,0 0 0,0-1-1,0 1 1,0 0 0,0 0-1,0 0 1,0 0 0,0 0-1,-1 0 1,1 0-1,0 0 1,-1 0 0,1 0-1,-1 0 1,1 0 0,-1 0-1,1 0 1,-1 0-1,0 0 1,1 0 0,-1 0-1,0 1 1,0-1 0,1 0-1,-1 0 1,-2 0 0,-5-6-26,0 1 1,-1 0-1,0 0 1,-1 1-1,1 0 1,-1 0-1,0 1 1,0 1 0,0 0-1,-14-3 1,-16-1 72,-52-3 0,88 10-45,-343-2 83,337 3-73,379-1 119,-361 0-117,-1 0 0,0-1 0,0 0-1,0 0 1,13-4 0,-19 4-7,0 1 0,0 0 1,0-1-1,0 1 0,-1-1 0,1 1 0,0-1 0,0 1 0,-1-1 0,1 1 1,0-1-1,-1 0 0,1 0 0,0 1 0,-1-1 0,1 0 0,-1 0 0,1 1 0,-1-1 1,0 0-1,1-1 0,-1 0-8,0 1 0,0-1 0,0 1 0,-1 0-1,1-1 1,-1 1 0,1 0 0,-1-1 0,1 1 0,-1 0 0,0-1 0,0 1 0,1 0 0,-1 0 0,0 0 0,0 0 0,0 0 0,0 0-1,-2-1 1,-9-8-29,0 0 0,0 1 0,-1 0 0,-1 1 0,1 1-1,-1 0 1,-1 1 0,1 0 0,-16-3 0,-21-3 76,-69-8 1,60 11-35,11 1 36,-94 0 0,164 6-7,-1-1-1,32-7 1,-5 1-10,325-26 94,5 32-3,-225 3-49,-142 0-60,0 0 1,1 1-1,-1 0 1,0 1-1,0 0 1,0 0-1,18 8 1,-25-8-4,1-1 0,-1 1 0,1 1 1,-1-1-1,1 0 0,-1 1 0,0 0 0,0 0 0,0 0 1,-1 0-1,1 0 0,-1 0 0,0 1 0,0-1 0,0 1 0,0 0 1,0 0-1,-1-1 0,0 1 0,0 0 0,0 0 0,1 5 1,-1 5 3,-1 0 1,0 0-1,-1 1 1,-1-1-1,0 0 1,-1 0 0,0 0-1,-1-1 1,-1 1-1,0-1 1,-1 0 0,0 0-1,-1-1 1,-11 16-1,16-25-4,1-1 0,-1 0 0,1 0 0,0 1-1,0-1 1,0 1 0,0-1 0,0 1 0,0 0 0,1-1-1,0 1 1,-1-1 0,1 1 0,0 0 0,0 0-1,0-1 1,1 1 0,0 4 0,0-5 0,0 0-1,0 0 1,1 0 0,-1 0 0,1 0-1,-1 0 1,1 0 0,0-1 0,-1 1 0,1-1-1,0 1 1,0-1 0,0 0 0,0 1-1,0-1 1,1 0 0,-1 0 0,0-1-1,0 1 1,1 0 0,2 0 0,15 3 8,0-1 0,27 2 0,-38-5-6,1 0 0,-1 0 0,0-1 0,0 0-1,0 0 1,1-1 0,10-4 0,-19 6-12,0 0-1,0-1 1,0 1 0,0-1-1,0 1 1,0-1-1,0 1 1,0-1 0,0 0-1,0 1 1,0-1 0,-1 0-1,1 0 1,0 0 0,0 1-1,-1-1 1,1 0 0,-1 0-1,1 0 1,-1 0 0,1 0-1,-1 0 1,0 0-1,1 0 1,-1 0 0,0 0-1,0-1 1,0 1 0,0 0-1,0 0 1,0 0 0,0 0-1,0 0 1,0 0 0,0 0-1,-1 0 1,1 0-1,0 0 1,-1 0 0,1 0-1,-1 0 1,1 0 0,-1 0-1,-1-1 1,-3-6-99,0 1 0,-1 0-1,0 0 1,-10-7 0,14 11 91,-28-23-248,-1 2-1,0 1 0,-2 1 0,-1 2 1,-1 1-1,-59-23 0,-10 5-624,-119-25 0,75 28 821,-1 7 0,-2 6 0,0 7 0,-185 6 0,334 8 74,-9 1 16,-1-1-1,1 2 0,-12 2 0,21-4-14,1 0-1,-1 1 1,0 0-1,1-1 1,-1 1-1,0 0 1,1 0 0,-1 0-1,1 0 1,-1 0-1,-2 2 1,4-2-2,0 0 0,-1 0 0,1-1 0,0 1 0,-1 0 1,1-1-1,0 1 0,0 0 0,-1 0 0,1 0 0,0-1 1,0 1-1,0 0 0,0 0 0,0-1 0,0 1 0,1 0 1,-1 0-1,0 0 0,0-1 0,0 1 0,1 0 1,-1 0-1,0-1 0,1 1 0,-1 0 0,2 0 0,1 4 11,1-1-1,-1-1 0,1 1 1,0-1-1,1 1 0,-1-1 1,1 0-1,-1-1 0,1 1 1,0-1-1,0 0 0,0 0 1,0 0-1,9 1 0,9 2 53,47 3 0,59-8 143,-85-1 142,-726 0 1172,360 2-1045,941-35 495,-2-44-1491,-469 67 577,-107 9 2,-279 9 172,-37 1-98,43 14-52,-151 7 20,659-17 194,-18 1-198,291-10 91,-535-3-183,19-2 8,-21-2 8,-12 4-23,0-1-1,0 1 1,0 0-1,0-1 0,0 1 1,0 0-1,0-1 1,0 1-1,-1 0 0,1 0 1,0-1-1,0 1 1,0 0-1,0 0 0,-1-1 1,1 1-1,0 0 0,0 0 1,0 0-1,-1-1 1,1 1-1,0 0 0,0 0 1,-1 0-1,1 0 1,0-1-1,-1 1 0,1 0 1,0 0-1,0 0 0,-1 0 1,1 0-1,0 0 1,-1 0-1,1 0 0,0 0 1,-1 0-1,1 0 1,-52-15-332,-1 3 1,0 1 0,-66-3 0,1-1-324,-556-105 137,660 117 527,-5-1-41,0-1 0,1 0-1,-1-1 1,-17-10 0,35 16 31,0 0-1,1 0 1,-1 0 0,0 0-1,1-1 1,-1 1 0,0 0 0,1-1-1,-1 1 1,1 0 0,-1-1-1,0 1 1,1 0 0,-1-1-1,1 1 1,0-1 0,-1 1-1,1-1 1,-1 0 0,1 1-1,0-1 1,-1 1 0,1-1-1,0 0 1,0 1 0,-1-1-1,1 0 1,0 1 0,0-1-1,0 0 1,0 1 0,0-1-1,0-1 1,1 1 6,1 0 0,-1 0-1,0 0 1,1 0 0,-1 0 0,1 0-1,-1 0 1,1 1 0,0-1 0,-1 1-1,1-1 1,0 1 0,2-1 0,39-6 78,1 2 1,0 2 0,65 4 0,-64 0-48,309 27 232,-1 28-93,-271-38-131,-48-10-4,1-1 1,49 3-1,-71-8-24,0 0 0,-1 0 1,1 2-1,-1-1 0,0 2 0,0 0 0,0 0 1,17 11-1,-15-8 2,0-1 0,0 0-1,1-1 1,0-1 0,20 5 0,-4-6 26,0-2-1,51-1 0,-132-4 157,-83-14 0,34 3-310,-652-102-4308,647 98 4019,-332-72 53,428 88 354,-3-2 20,-1 1 1,0 0-1,-22-1 0,122 18 607,1403 153 2163,-1325-146-2643,18-9 146,-183-12-297,1 0-1,-1 0 1,1 0 0,0 1-1,-1-1 1,1 0 0,0 1-1,-1-1 1,1 1-1,-1-1 1,1 1 0,-1 0-1,1 0 1,-1 0 0,0 0-1,1 0 1,-1 0 0,0 0-1,2 2 1,-2-2 0,-1 0 0,0 1 0,1-1 0,-1 0 0,0 0 1,0 0-1,1 1 0,-1-1 0,0 0 0,0 0 0,0 1 0,-1-1 0,1 0 1,0 0-1,0 1 0,-1-1 0,1 0 0,-1 0 0,0 2 0,-2 3 15,-1-1-1,1 1 0,-1-1 0,0 0 1,0-1-1,-1 1 0,1-1 1,-9 7-1,-7 0 50,0-1 0,0 0 0,-1-1 1,0-2-1,-34 9 0,3-1 51,-359 98 714,366-104-774,0-2 0,-69 1-1,65-5-68,-46 10 8,-12 0 0,-253-11 0,194-3 0,84 1-228,-1-4 0,1-3 0,1-4 0,-126-32 0,2-22-1086,-72-21 642,246 78 689,-4 0 29,0-2 0,1-1 0,-35-17-1,68 28-43,0 0 1,0-1-1,0 1 0,0-1 0,0 1 0,0-1 0,0 0 0,1 1 0,-1-1 1,0 0-1,0 0 0,1 1 0,-1-1 0,1 0 0,-2-2 0,2 3 0,0 0-1,0-1 1,0 1-1,0 0 1,0-1-1,0 1 1,1-1 0,-1 1-1,0 0 1,0-1-1,0 1 1,0 0-1,0 0 1,1-1-1,-1 1 1,0 0-1,0-1 1,1 1-1,-1 0 1,0 0-1,0-1 1,1 1-1,-1 0 1,0 0-1,1 0 1,-1-1-1,0 1 1,1 0-1,-1 0 1,35-8 80,321 4 641,-190 7-420,609 17 481,6 74-482,-738-88-271,-34-6-16,1 1 1,-1 1-1,1 0 1,-1 0-1,13 5 1,-11-1-11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0:28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183 556 4915,'259'20'3515,"-162"-8"-2884,45 3 81,546 33 1689,-680-47-2348,0-2 0,0 1-1,1-1 1,-1-1 0,0 1 0,0-2 0,-1 1 0,1-1 0,8-4 0,-14 6-57,0 0 0,0 0 0,0-1 0,0 1 0,-1-1 0,1 1 0,0-1 0,-1 0 0,1 0 0,-1 0 0,0 0 0,1 0 1,-1 0-1,0 0 0,0 0 0,-1 0 0,1 0 0,0-1 0,-1 1 0,1 0 0,-1 0 0,0-1 0,0 1 0,1 0 0,-2-1 0,1 1 0,0 0 0,0-1 0,-1 1 0,1 0 0,-1-1 0,0 1 0,0 0 0,0 0 0,0 0 1,-1-2-1,-4-8-52,-1 1 0,1 1 1,-2-1-1,0 1 1,0 0-1,0 1 1,-2 0-1,1 0 1,-1 1-1,0 1 0,0-1 1,-1 1-1,0 1 1,-13-6-1,-6-1 75,-1 1 1,0 2-1,-1 1 0,-42-7 0,33 10 154,-1 2-1,0 1 1,0 3 0,1 1 0,-1 2-1,-60 13 1,38-2 74,2 4 0,0 2 0,-86 40 0,97-38-114,31-14-29,0 0 1,1 1 0,0 1-1,1 1 1,0 0 0,-17 15-1,34-26-98,0 1 1,1-1-1,-1 0 0,1 1 1,-1-1-1,1 0 0,0 1 0,-1-1 1,1 0-1,-1 1 0,1-1 1,0 1-1,-1-1 0,1 1 0,0-1 1,-1 1-1,1-1 0,0 1 1,0-1-1,-1 1 0,1-1 0,0 1 1,0 0-1,0-1 0,0 1 1,0-1-1,0 1 0,0 0 0,0-1 1,0 1-1,0-1 0,0 1 1,0-1-1,1 1 0,-1 0 0,0-1 1,0 1-1,1-1 0,-1 1 1,0-1-1,0 1 0,1-1 0,-1 1 1,1 0-1,2 0 50,0 1 1,0-1-1,1 0 0,-1 0 1,0 0-1,1 0 1,5 0-1,280 29 1713,4-24-977,-193-6-628,-27 2-61,124-4 276,-170-5-244,-27 7-131,1 0 1,-1 0-1,0 0 0,1-1 1,-1 1-1,0 0 0,0 0 1,1-1-1,-1 1 0,0 0 1,0 0-1,1-1 0,-1 1 1,0 0-1,0-1 0,0 1 1,1 0-1,-1-1 1,0 1-1,0 0 0,0-1 1,0 1-1,0 0 0,0-1 1,0 1-1,0 0 0,0-1 1,0 1-1,0 0 0,0-1 1,0 1-1,0 0 1,0-1-1,0 1 0,-1-1 1,-2-3-42,1 1 1,-2 0-1,1 0 1,0 0 0,-1 0-1,1 0 1,-1 1-1,0-1 1,-6-2-1,-44-23-276,-1 2 0,-2 3 0,0 2 0,-99-22 0,46 21 608,-185-14 0,238 32-176,-1 2 0,-87 8 0,143-6-113,0 0-1,1 0 1,-1 1 0,0-1-1,0 0 1,1 1 0,-1-1 0,0 1-1,1 0 1,-1-1 0,0 1 0,1 0-1,-1 0 1,1 0 0,-3 2 0,4-2-1,0-1-1,0 1 1,0-1 0,0 1 0,0-1-1,0 1 1,0-1 0,0 1 0,0 0 0,0-1-1,0 1 1,0-1 0,0 1 0,1-1 0,-1 1-1,0-1 1,0 1 0,1-1 0,-1 1-1,0-1 1,1 1 0,-1-1 0,0 1 0,1-1-1,-1 0 1,1 1 0,-1-1 0,1 0-1,-1 1 1,1-1 0,8 6 62,0 0-1,0-1 1,17 7-1,33 11 232,1-2-1,106 22 1,132 5 222,-149-26-369,-75-9-61,-28-4-21,0-2-1,1-2 0,58 0 0,-104-5-62,0 0 0,0 0 0,0 0 0,1 0-1,-1 0 1,0 0 0,0-1 0,0 1-1,0 0 1,0 0 0,0-1 0,0 1 0,0-1-1,0 1 1,0-1 0,0 1 0,0-1 0,-1 1-1,1-1 1,1-1 0,-2 1 2,-1 0-1,1 1 1,-1-1-1,1 0 1,-1 1-1,1-1 1,-1 0-1,0 1 1,0-1-1,1 1 1,-1-1 0,0 1-1,0-1 1,0 1-1,1-1 1,-1 1-1,0 0 1,0 0-1,0-1 1,0 1-1,0 0 1,0 0 0,0 0-1,1 0 1,-2 0-1,-70-11 338,-85-1 0,82 8-146,-636-16 881,682 19-1062,-1 2-1,1 1 0,0 1 0,-53 13 0,80-16-17,-1 1 0,1 0 0,-1 0 0,1 0 0,0 0 0,0 0 0,-1 0 0,1 1 0,0-1 0,0 1 0,0-1 0,0 1 0,0 0 0,1 0 0,-3 3 0,3-4 0,1 0 0,-1 1 0,1-1 0,0 0 0,-1 1 0,1-1 0,0 1 0,0-1 0,0 1 0,0-1 0,0 0 0,0 1 0,0-1 0,0 1 0,1-1 0,-1 0 0,0 1 0,1-1 0,-1 0 0,2 2 0,1 3 0,1-1 0,-1-1 0,1 1 0,0 0 0,1-1 0,-1 0 0,1 0 0,0 0 0,0-1 0,0 1 0,8 3 0,49 22 0,1-3 0,1-2 0,79 17 0,205 30 0,-345-71 0,42 9 0,0-1 0,1-3 0,92-2 0,-137-3 0,0 1 0,1-1 0,-1-1 0,0 1 0,1 0 0,-1 0 0,0 0 0,1-1 0,-1 1 0,0-1 0,1 1 0,-1-1 0,0 1 0,0-1 0,0 0 0,0 0 0,0 1 0,0-1 0,0 0 0,0 0 0,2-2 0,-4 2 0,1 0 0,0 1 0,-1-1 0,1 0 0,0 0 0,-1 0 0,1 1 0,-1-1 0,0 0 0,1 0 0,-1 1 0,0-1 0,1 1 0,-1-1 0,0 0 0,1 1 0,-1-1 0,0 1 0,0 0 0,0-1 0,0 1 0,1 0 0,-1-1 0,0 1 0,0 0 0,0 0 0,0 0 0,0 0 0,-2 0 0,-36-6 0,-1 1 0,0 2 0,-80 6 0,38-1 0,65-2 0,-27-1 0,36 3 0,24 3 0,58 7 0,1-3 0,0-3 0,81-6 0,-80 1 0,14 0 0,180-4 0,-227-1 0,0-1 0,-1-2 0,0-2 0,53-18 0,91-35 0,-182 61 0,-1-1 0,1 1 0,-1-1 0,0 0 0,0 0 0,0 0 0,0 0 0,0 0 0,3-4 0,-5 5 0,-1 0 0,1 1 0,-1-1 0,1 0 0,-1 0 0,1 0 0,-1 1 0,0-1 0,1 0 0,-1 0 0,0 0 0,0 0 0,0 0 0,0 1 0,0-1 0,0 0 0,0 0 0,0 0 0,0 0 0,0 0 0,0 0 0,-1 0 0,1 1 0,0-1 0,0 0 0,-1 0 0,1 0 0,-1 1 0,1-1 0,-1 0 0,1 0 0,-1 1 0,1-1 0,-1 1 0,0-1 0,1 0 0,-1 1 0,0-1 0,0 1 0,1-1 0,-1 1 0,0 0 0,0-1 0,0 1 0,0 0 0,-14-7 0,1 1 0,-1 1 0,0 1 0,-1 0 0,1 1 0,-1 0 0,1 1 0,-25 1 0,14-1 0,-108-4 0,-201 18 0,-135 41 0,330-29 0,76-12 0,-1-2 0,-71 1 0,124-11 0,23 0 0,28-1 0,1051-2 0,-655 4 0,-420-3 0,-19-3 0,-25-5 0,-295-58-2499,265 59 2126,-455-46-178,-8 49 1050,517 6-490,0 0 1,-1 1-1,1 0 0,0 0 1,0 0-1,0 1 1,0 0-1,0 0 0,-6 4 1,10-6-8,0 0 1,0 1 0,1-1-1,-1 1 1,1-1 0,-1 1-1,0 0 1,1-1 0,-1 1-1,1-1 1,-1 1 0,1 0-1,-1 0 1,1-1 0,0 1-1,-1 0 1,1 0 0,0-1-1,0 1 1,0 0 0,-1 0-1,1 0 1,0-1 0,0 3-1,1-1 3,0-1-1,0 1 1,-1 0 0,1-1-1,0 1 1,1-1-1,-1 1 1,0-1-1,0 0 1,1 1 0,-1-1-1,0 0 1,1 0-1,-1 0 1,1 0-1,2 1 1,14 6 24,-1-1 1,1-1-1,0 0 1,0-2-1,1 0 1,-1-1-1,24 1 1,22 4 38,139 38 166,-173-35-177,-29-10-55,-1-1 0,1 0 0,-1 0 0,0 1 0,0-1 0,1 0 0,-1 0 0,0 1 0,1-1 0,-1 0 0,0 1 0,0-1 0,0 0 0,1 1 0,-1-1 0,0 0 0,0 1 0,0-1 0,0 1 0,0-1 0,1 0 0,-1 1 0,0-1 0,0 1 0,0 0 0,-1 0 1,1-1 1,-1 1-1,1 0 0,-1 0 1,1 0-1,-1-1 0,0 1 0,1 0 1,-1-1-1,0 1 0,0-1 1,1 1-1,-1-1 0,0 1 1,0-1-1,-1 1 0,-23 11 42,0-2 1,-1 0-1,-1-2 0,1-1 0,-1-1 0,-54 4 0,-172-8 224,126-4-111,17 2 67,279 12 147,-37 0-190,586-4 296,-533-9-495,92-15 17,15 0 0,-283 16 0,31-1 0,-38 1 0,-1 0 0,1 0 0,0 0 0,0-1 0,-1 1 0,1 0 0,0-1 0,-1 0 0,1 1 0,0-1 0,-1 0 0,1 0 0,-1 0 0,1 0 0,-1 0 0,3-2 0,-4 2 0,0 1 0,0 0 0,0-1 0,0 1 0,0-1 0,0 1 0,0-1 0,0 1 0,0-1 0,0 1 0,0-1 0,0 1 0,0-1 0,0 1 0,0-1 0,0 1 0,-1 0 0,1-1 0,0 1 0,0-1 0,-1 1 0,1 0 0,0-1 0,0 1 0,-1 0 0,1-1 0,0 1 0,-1 0 0,1-1 0,-1 1 0,1 0 0,0 0 0,-1-1 0,1 1 0,-2 0 0,-17-9 0,-16-1 0,0 2 0,0 2 0,-52-4 0,34 5 0,-278-43 0,327 47 0,-1-1 0,1 1 0,0 0 0,-1-1 0,1 0 0,0 0 0,-5-4 0,9 6 0,-1 0 0,1-1 0,-1 1 0,1 0 0,-1-1 0,0 1 0,1-1 0,0 1 0,-1-1 0,1 1 0,-1-1 0,1 1 0,0-1 0,-1 1 0,1-1 0,0 0 0,0 1 0,-1-1 0,1 0 0,0 1 0,0-1 0,0 0 0,0 1 0,0-1 0,0 0 0,0 1 0,0-1 0,0 0 0,0 1 0,0-1 0,0 0 0,0 1 0,1-1 0,-1 0 0,0 1 0,1-1 0,-1 1 0,0-1 0,1 1 0,-1-1 0,0 1 0,1-1 0,-1 1 0,1-1 0,-1 1 0,1-1 0,-1 1 0,1-1 0,0 1 0,-1 0 0,1 0 0,-1-1 0,1 1 0,0 0 0,-1 0 0,1 0 0,1-1 0,13-6 0,1 0 0,0 2 0,1-1 0,21-3 0,75-9 0,-88 15 0,193-25 0,294-1 0,-486 29 0,-1-2 0,1 0 0,0-2 0,-1-1 0,0-1 0,43-16 0,-64 21-10,0-1 0,-1 0 0,1 1-1,-1-1 1,0-1 0,0 1 0,0 0 0,0-1 0,0 0 0,4-5 0,-6 7-9,0 0 0,-1-1 0,1 1 1,0 0-1,-1-1 0,1 1 0,-1-1 0,0 1 1,1-1-1,-1 1 0,0-1 0,0 1 1,0-1-1,0 1 0,0-1 0,0 1 1,0-1-1,-1 1 0,1-1 0,0 1 0,-1-1 1,1 1-1,-1 0 0,0-1 0,1 1 1,-1-1-1,0 1 0,0 0 0,0 0 1,-1-2-1,-5-4-125,1 1 1,-1 0-1,0 0 0,0 0 1,-1 1-1,1 0 1,-15-6-1,-65-23-752,50 21 582,-79-29-625,-176-39 1,221 66 1015,0 4 0,-1 3 1,-139 3-1,195 5-52,1 2 0,0 0 0,-1 0 0,1 2 0,-20 6 0,32-9-18,1 0 0,-1 0 0,0 0 0,0 0 0,1 0 0,-1 1 0,1 0 0,-1-1 0,1 1-1,0 0 1,0 0 0,0 0 0,0 0 0,0 0 0,0 1 0,0-1 0,1 1 0,-1-1 0,1 1 0,0-1 0,0 1 0,0 0 0,0 0 0,0 0 0,1-1 0,-1 1 0,1 0 0,-1 0 0,1 0 0,0 0 0,0 0 0,1 0 0,-1 0 0,1 0 0,1 4 0,1 2 20,1 0 0,0-1 0,1 1 0,0-1 0,0 0 0,1 0 0,0 0 0,0-1 0,0 0 0,1 0 0,1-1 0,-1 0 0,9 6 0,16 8 120,65 33 1,17-2 156,199 59 1,-304-107-292,4 1 11,-1 0 1,1-1-1,0 0 1,0 0-1,0-2 1,0 1-1,18-2 1,-31 0-23,0 0-1,0 0 1,0 0 0,1 0-1,-1 0 1,0 0 0,0 0 0,0 0-1,1 0 1,-1 0 0,0 0 0,0 0-1,0-1 1,0 1 0,1 0 0,-1 0-1,0 0 1,0 0 0,0 0 0,0 0-1,0-1 1,0 1 0,1 0 0,-1 0-1,0 0 1,0 0 0,0-1-1,0 1 1,0 0 0,0 0 0,0 0-1,0 0 1,0-1 0,0 1 0,0 0-1,0 0 1,0 0 0,0-1 0,0 1-1,0 0 1,0 0 0,0 0 0,0-1-1,0 1 1,0 0 0,0 0 0,0 0-1,0 0 1,0-1 0,-1 1 0,1 0-1,0 0 1,0 0 0,0 0-1,0 0 1,0-1 0,0 1 0,-1 0-1,1 0 1,0 0 0,0 0 0,-12-11-3,-21-10-386,0 1 0,-1 1 1,-70-26-1,-119-28-755,187 62 972,-320-96-500,422 111 1175,218 51 409,-101-17-491,-65-15-235,195 33 101,-245-48-134,1-2-1,108-6 1,-447 47 1074,99-14-870,-73-3-108,50-8-14,185-21-218,-37 8 46,44-9-59,1 0 0,-1 1 0,1-1 0,-1 1 0,1-1 0,-1 1 0,1 0 0,0-1 0,-1 1 0,1 0 0,0 0 0,0 0 0,-1 0 0,1 0-1,0 0 1,0 1 0,0-1 0,0 0 0,1 0 0,-1 1 0,0-1 0,0 1 0,0 1 0,1-2 0,0 0 0,0 0-1,0 0 1,0 0 0,0-1 0,1 1 0,-1 0-1,0 0 1,0 0 0,1 0 0,-1-1-1,1 1 1,-1 0 0,1 0 0,-1-1 0,1 1-1,-1 0 1,1-1 0,-1 1 0,1-1-1,0 1 1,-1-1 0,1 1 0,1 0 0,23 10 109,-25-11-115,98 34 404,103 19-1,104 8-425,-262-53 41,11 2-19,162 26 0,-177-32 0,2-1 0,-1-2 0,52-5 0,-113 4 0,0 0 0,0-2 0,-33-7 0,-17-1 0,-321-2 0,664-3 0,98-2 0,-316 18 0,54-1 0,-105-1 0,0 1 0,0-1 0,0 0 0,0 0 0,0 0 0,0 0 0,0 0 0,-1-1 0,1 1 0,4-4 0,-7 5 0,1-1 0,-1 1 0,1-1 0,-1 1 0,1-1 0,-1 1 0,0-1 0,1 1 0,-1-1 0,0 1 0,1-1 0,-1 1 0,0-1 0,0 0 0,0 1 0,1-1 0,-1 0 0,0 1 0,0-1 0,0 1 0,0-2 0,-1 1 0,1 0 0,0 0 0,-1 0 0,1 0 0,-1 0 0,0 0 0,1 0 0,-1 1 0,0-1 0,1 0 0,-1 0 0,0 1 0,0-1 0,0 1 0,0-1 0,0 1 0,0-1 0,-1 0 0,-6-2 0,0-1 0,-1 1 0,1 1 0,-1 0 0,0 0 0,-14-1 0,-60 1 0,50 2 0,-158 1 0,-52 0 0,299-8 0,-22 2 0,493-15 0,-498 18 0,1 0 0,38-9 0,32-3 0,-90 13 0,-6 2 0,0-1 0,-1 0 0,1-1 0,0 1 0,0 0 0,-1-1 0,1 0 0,0 0 0,-1 0 0,1-1 0,-1 1 0,1-1 0,4-2 0,-8 4 0,0-1 0,0 1 0,0 0 0,0 0 0,0-1 0,0 1 0,1 0 0,-1-1 0,0 1 0,0 0 0,0 0 0,0-1 0,0 1 0,0 0 0,0 0 0,0-1 0,0 1 0,0 0 0,-1 0 0,1-1 0,0 1 0,0 0 0,0-1 0,0 1 0,0 0 0,0 0 0,-1 0 0,1-1 0,0 1 0,0 0 0,0 0 0,0 0 0,-1-1 0,1 1 0,0 0 0,0 0 0,-1 0 0,1 0 0,0 0 0,0-1 0,-1 1 0,-12-7 0,12 7 0,-34-13 0,-2 1 0,1 2 0,-1 1 0,0 2 0,-60-3 0,-71 8 0,559 1 0,-167 3 0,-204-2 0,3 0 0,-21 0 0,-12 0 0,-317 0 0,1063 0 0,-780 2 0,1 3 0,-60 13 0,6-1 0,-95-1 0,90-9 0,99-7 0,1 0 0,-1 1 0,0-1 0,0 1 0,0 0 0,0 0 0,1 0 0,-1 1 0,0-1 0,1 0 0,-4 3 0,6-4 0,0 1 0,-1-1 0,1 0 0,-1 1 0,1-1 0,0 1 0,-1-1 0,1 1 0,0-1 0,0 1 0,-1-1 0,1 1 0,0-1 0,0 1 0,0-1 0,0 1 0,-1-1 0,1 1 0,0-1 0,0 1 0,0-1 0,0 1 0,1 0 0,-1 0 0,0 0 0,1 0 0,0 0 0,-1 0 0,1 0 0,0 0 0,-1 0 0,1 0 0,0-1 0,0 1 0,0 0 0,0-1 0,-1 1 0,1 0 0,0-1 0,2 1 0,8 4 0,1-1 0,-1-1 0,1 0 0,0-1 0,-1 0 0,1 0 0,12-1 0,22 3 0,233 21 0,-390-40 0,7 1 0,-90 11 0,215 3 0,81 1 0,191-21 0,-257 15 0,104-22 0,-122 23 0,-1-2 0,1 0 0,-1-1 0,0 0 0,24-16 0,-38 21-28,-1 0 1,1 0 0,-1 0-1,1 0 1,-1 0-1,0-1 1,0 1-1,0-1 1,0 0 0,0 1-1,0-1 1,-1 0-1,0 0 1,1 0-1,-1 0 1,0 0 0,0 0-1,-1-1 1,1 1-1,-1 0 1,0 0-1,1-1 1,-1 1 0,-1 0-1,1-1 1,0 1-1,-1 0 1,0 0-1,1 0 1,-1 0 0,-1-1-1,1 1 1,0 0-1,-3-4 1,-4-6-94,0 0 0,0 0-1,-1 1 1,-1 0 0,0 1 0,-13-13 0,15 17 28,-16-16-29,-49-35 0,66 53 130,0 0 1,0 1 0,-1 0 0,1 0-1,-1 1 1,0 0 0,0 0 0,0 1 0,0 0-1,0 1 1,0-1 0,-15 1 0,21 1-7,0 0 1,0 0-1,0 0 0,0 1 1,0-1-1,1 0 0,-1 1 1,0 0-1,0-1 1,1 1-1,-1 0 0,0 0 1,1 0-1,-1 0 1,1 0-1,-1 0 0,1 0 1,-1 1-1,1-1 0,0 0 1,0 1-1,0-1 1,-1 1-1,2 0 0,-1-1 1,0 1-1,0 0 1,0-1-1,1 1 0,-1 0 1,1 0-1,-1 0 0,1-1 1,0 1-1,0 0 1,0 0-1,0 0 0,0 0 1,0 0-1,0 0 1,1-1-1,0 4 0,1 4 5,0-1 1,0 0-1,1 0 0,0 0 0,1-1 0,0 1 0,0-1 0,7 10 0,50 54 71,-54-64-68,1 0 0,0 0 0,0 0 0,0-1 0,1 0 1,16 7-1,-24-12-11,1 0 0,-1-1 1,1 1-1,-1 0 0,1-1 0,0 0 1,0 1-1,-1-1 0,1 0 0,0 0 1,-1 0-1,1 0 0,0 0 0,0 0 1,-1 0-1,1-1 0,0 1 0,-1-1 1,1 1-1,-1-1 0,1 0 0,0 1 1,1-3-1,-1 1-17,0 0 1,0 0-1,0 0 1,-1 0-1,1 0 1,-1-1-1,1 1 1,-1-1-1,0 1 1,0-1-1,0 0 1,0 1-1,0-4 0,1-7-67,0 0 0,-1 0 0,-1 0 0,0 0 0,-2-14 0,1 23 80,1-1 1,-1 1-1,-1-1 0,1 1 1,0-1-1,-1 1 1,0 0-1,0 0 0,0 0 1,-1 0-1,1 0 0,-1 0 1,0 1-1,0 0 1,0-1-1,-1 1 0,1 0 1,-1 0-1,0 1 1,-6-5-1,3 4 15,0 0 0,-1 0 0,1 0 0,-1 1 0,1 0 0,-1 0-1,0 1 1,0 0 0,0 1 0,0 0 0,-8 0 0,13 1-6,0-1-1,1 0 1,-1 0-1,1 1 1,-1-1-1,1 1 1,0 0-1,-1 0 1,1 0-1,0 0 1,-1 0-1,1 1 1,0-1-1,0 1 1,0-1-1,0 1 1,0 0-1,0 0 1,1-1-1,-1 1 1,1 0-1,-1 1 1,1-1-1,0 0 1,-1 0-1,1 1 1,1-1-1,-1 0 1,0 1-1,0-1 1,1 1-1,-1-1 1,1 1-1,0 0 1,0-1-1,0 1 1,1 2-1,-1 3 9,1 1-1,0-1 1,1 0-1,0 1 0,1-1 1,-1 0-1,1 0 1,1-1-1,0 1 0,4 7 1,7 7 10,0 0-1,1-1 1,2-1 0,0-1-1,0 0 1,2-2 0,23 17 0,1 0 43,-36-27-48,1 0 1,-1 0-1,2-1 1,-1 0-1,17 7 1,-18-9-10,1-2 0,-1 1 1,1-1-1,0 0 0,-1-1 1,1 0-1,0 0 0,0-1 1,-1 0-1,10-2 0,-15 2-19,-1-1 0,0 1 0,1-1 0,-1 0-1,0 0 1,1 0 0,-1 0 0,0 0 0,0 0-1,0-1 1,0 1 0,0 0 0,0-1 0,0 0 0,0 0-1,0 1 1,-1-1 0,1 0 0,-1 0 0,0 0-1,1-1 1,-1 1 0,0 0 0,0 0 0,-1-1-1,1 1 1,0-1 0,-1 1 0,1 0 0,-1-1 0,0 1-1,0-1 1,0 1 0,0-1 0,0 1 0,0-1-1,-1 1 1,1-1 0,-2-2 0,1 1 7,0 0 0,0 0 0,-1 1 1,1-1-1,-1 1 0,0-1 0,0 1 1,0-1-1,0 1 0,0 0 0,-1 0 0,0 0 1,1 1-1,-1-1 0,0 0 0,0 1 0,-1 0 1,1 0-1,0 0 0,-1 0 0,1 0 1,-1 1-1,0 0 0,1-1 0,-7 0 0,-3 0 19,0-1 0,-1 2-1,1 0 1,-1 1 0,1 0-1,-17 3 1,27-3-12,1 0-1,-1 0 1,0 0 0,1 1 0,-1-1 0,0 1 0,1 0 0,-1-1-1,1 1 1,-1 1 0,1-1 0,-1 0 0,1 1 0,0-1-1,0 1 1,-1-1 0,1 1 0,0 0 0,1 0 0,-1 0 0,0 0-1,1 0 1,-1 1 0,1-1 0,-1 0 0,1 1 0,0-1-1,0 1 1,0-1 0,0 1 0,1 0 0,-1-1 0,1 1-1,0 0 1,-1-1 0,1 1 0,1 5 0,0-2 3,0-1-1,0 1 1,1-1 0,0 1-1,0-1 1,0 0 0,0 0-1,1 0 1,0 0 0,0 0-1,1-1 1,-1 0 0,1 1 0,0-1-1,0 0 1,0-1 0,7 6-1,-4-5 6,0 0 0,0-1-1,0 0 1,0 0 0,1-1 0,14 3-1,-20-4-16,-1-1-1,1 1 1,0-1-1,-1 0 0,1 0 1,0 0-1,0 0 1,-1 0-1,1 0 1,0 0-1,-1 0 0,1-1 1,0 1-1,-1-1 1,1 1-1,-1-1 0,1 0 1,0 0-1,-1 0 1,0 1-1,1-1 1,-1-1-1,0 1 0,1 0 1,-1 0-1,0 0 1,0-1-1,0 1 0,0 0 1,0-1-1,0 1 1,0-1-1,-1 0 1,1 1-1,0-1 0,-1 1 1,1-4-1,0-3-73,-1 1 0,0-1-1,-1 1 1,0-1-1,0 1 1,0-1 0,-1 1-1,0 0 1,0-1 0,-1 1-1,-4-8 1,-7-12-291,-25-37 1,7 17-51,-3 1-1,-1 2 1,-77-71 0,90 93 287,-2 2 0,0 1 0,-1 1 1,-1 1-1,-1 2 0,0 0 0,-1 2 1,-45-14-1,34 20 233,0 1 0,-1 2 0,0 1 0,1 2 0,-54 7 1,16-3 48,72-3-129,-1 0 0,0 1 0,1 0 0,-1 0 0,1 0 0,-1 1 0,-10 4 0,15-5-11,-1 0 1,1 1 0,0 0-1,0-1 1,0 1 0,0 0-1,0 0 1,0 0 0,0 0-1,1 1 1,-1-1 0,1 0-1,-1 1 1,1-1 0,0 1-1,0-1 1,0 1 0,0 0-1,1-1 1,-1 1 0,0 3-1,0 3 18,1 0-1,0 0 0,0 0 0,1 0 0,0 0 0,0 0 0,1 0 1,0-1-1,1 1 0,0-1 0,0 0 0,1 1 0,0-1 0,0-1 1,1 1-1,7 9 0,-5-9 7,0 1 0,1-1 0,0 0 0,0-1 0,0 0 0,1 0 0,0-1 0,1 0 0,-1-1 0,1 0 0,0 0 0,19 5 1,-24-11 93,-11-6-41,-14-9-25,-8 0-24,-1 2 0,-1 1-1,0 1 1,-1 2 0,0 0 0,0 3-1,-1 0 1,0 2 0,0 2 0,-62 0-1,26 5 86,57-1 5,47-1 28,799-58 1272,-568 30-1207,-245 27-202,-13 0 1,0 1 0,1-1 1,-1-1-1,0 0 0,14-4 0,-23 6-16,0 0 0,0 0 0,-1 0 0,1 0-1,0 0 1,0-1 0,0 1 0,0 0 0,-1 0 0,1 0 0,0 0 0,0 0 0,0 0 0,0 0-1,0 0 1,-1 0 0,1-1 0,0 1 0,0 0 0,0 0 0,0 0 0,0 0 0,0 0-1,0-1 1,0 1 0,-1 0 0,1 0 0,0 0 0,0 0 0,0-1 0,0 1 0,0 0 0,0 0-1,0 0 1,0-1 0,0 1 0,0 0 0,0 0 0,0 0 0,0 0 0,0-1 0,0 1-1,1 0 1,-1 0 0,0 0 0,0 0 0,0 0 0,0-1 0,0 1 0,0 0 0,0 0 0,0 0-1,1 0 1,-1 0 0,0-1 0,0 1 0,0 0 0,0 0 0,0 0 0,1 0 0,-1 0-1,0 0 1,0 0 0,0 0 0,0 0 0,1 0 0,-1 0 0,-14-5 52,-1 2-1,0 0 1,1 0 0,-1 2-1,0 0 1,-30 2 0,4-2 33,-491-1 651,376 3-581,128-2-116,-1 2-1,0 2 0,0 0 1,1 2-1,0 1 0,-40 14 1,51-14-3,0-2 0,-20 4 0,-29 8 76,66-16-114,-1 0 1,1 0-1,-1 0 0,1 0 0,-1 0 0,0 0 1,1 0-1,-1 1 0,1-1 0,-1 0 0,1 0 1,-1 1-1,1-1 0,-1 0 0,1 1 1,0-1-1,-1 0 0,1 1 0,-1-1 0,1 1 1,0-1-1,-1 1 0,1-1 0,0 1 0,0-1 1,-1 1-1,1-1 0,0 1 0,0-1 1,0 1-1,0-1 0,-1 1 0,1 0 0,0-1 1,0 1-1,0-1 0,0 1 0,0-1 0,1 1 1,-1 0-1,0-1 0,0 1 0,0-1 0,0 1 1,1-1-1,-1 1 0,0-1 0,0 1 1,1-1-1,-1 1 0,0-1 0,1 1 0,-1-1 1,1 0-1,-1 1 0,1-1 0,-1 1 0,0-1 1,2 1-1,31 19-1,-15-12 1,0-2 0,0 0 0,1 0 0,0-2 0,0 0 0,22 0 0,117-1 0,-138-6 0,-20 3 0,1 0 0,-1 0 0,0 0 0,0 0 0,0-1 0,0 1 0,0 0 0,0 0 0,0 0 0,0 0 0,1 0 0,-1 0 0,0 0 0,0-1 0,0 1 0,0 0 0,0 0 0,0 0 0,0 0 0,0 0 0,0-1 0,0 1 0,0 0 0,0 0 0,0 0 0,0 0 0,0 0 0,0-1 0,0 1 0,0 0 0,0 0 0,0 0 0,0 0 0,0 0 0,0 0 0,-1-1 0,1 1 0,0 0 0,0 0 0,0 0 0,0 0 0,0 0 0,0 0 0,0 0 0,0 0 0,-1 0 0,1-1 0,0 1 0,0 0 0,0 0 0,0 0 0,0 0 0,0 0 0,-1 0 0,1 0 0,-4-2 0,0 0 0,0 0 0,-1 1 0,1 0 0,0 0 0,-7-1 0,-230-15 0,54 8 0,152 5 0,-147-10 0,168 12 0,19-2 0,28-2 0,103-7 0,189 6 0,-212 8 0,698 0 0,-765-5 0,-44 3 0,0 1 0,0-1 0,0 1 0,0-1 0,-1 0 0,1 0 0,0 0 0,0 0 0,-1 0 0,1-1 0,-1 1 0,1 0 0,-1-1 0,1 1 0,-1-1 0,0 0 0,0 1 0,0-1 0,2-3 0,-2 2 0,1 1 0,-1 0 0,0 0 0,1 0 0,-1 0 0,1 1 0,0-1 0,0 0 0,0 1 0,0-1 0,0 1 0,0-1 0,0 1 0,0 0 0,0 0 0,1 0 0,-1 0 0,0 0 0,1 1 0,-1-1 0,0 1 0,1-1 0,-1 1 0,1 0 0,-1 0 0,1 0 0,4 1 0,8 1 0,0 0 0,0 1 0,21 8 0,-18-6 0,-12-3 0,0 0 0,0 0 0,0 1 0,0 0 0,0 0 0,0 1 0,-1 0 0,0 0 0,1 0 0,-1 0 0,-1 1 0,1 0 0,-1 0 0,0 0 0,0 0 0,0 1 0,-1-1 0,0 1 0,0 0 0,4 11 0,0 6 0,-1 1 0,-1 0 0,-1 0 0,1 29 0,-5-46 0,4 19 0,1-1 0,15 47 0,-19-72 0,-1 1 1,0-1-1,1 1 0,-1-1 0,0 1 1,0 0-1,1-1 0,-1 1 1,0 0-1,0-1 0,0 1 1,0 0-1,0-1 0,0 1 0,0 0 1,0-1-1,0 1 0,0 0 1,0-1-1,0 1 0,-1-1 1,1 1-1,0 0 0,0-1 0,-1 1 1,1-1-1,0 1 0,-1 0 1,1-1-1,-1 1 0,0 0 1,0-1-3,0 0 0,0 0 0,-1 0 0,1 0 0,0 0 0,0 0 0,-1 0 0,1 0 0,0-1 0,0 1 1,-1 0-1,1-1 0,0 1 0,0-1 0,-1 0 0,-50-30-312,47 28 228,-229-165-2149,-77-51 29,169 130 1282,-157-74-1,161 99 1292,131 61-341,-1 0 1,0 0-1,0 0 0,0 1 0,0 1 0,0-1 0,0 1 0,-1 1 0,-11 0 0,15 0-12,0 0-1,0 1 1,0 0-1,0 0 1,0 0 0,0 1-1,0 0 1,1 0-1,-1 0 1,1 0-1,-1 1 1,1-1-1,0 1 1,0 0-1,0 1 1,-5 4 0,-4 10-3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17:50:11.4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1 436 4915,'979'0'6158,"-1020"-12"-5243,-81-15-110,45 9-148,-1 3 0,-109-7-1,171 22-589,-52-3 455,-80 8 1,139-4-443,0 0 0,1 1 0,-1 0 0,0 0 0,1 1 0,0 0 0,-1 1 0,-12 7 0,21-11-72,-1 1-1,1-1 1,-1 0-1,1 0 1,-1 0-1,1 0 1,0 1-1,-1-1 1,1 0-1,-1 0 0,1 1 1,0-1-1,-1 0 1,1 1-1,0-1 1,-1 1-1,1-1 1,0 0-1,0 1 1,-1-1-1,1 1 0,0-1 1,0 1-1,0-1 1,-1 0-1,1 1 1,0-1-1,0 1 1,0-1-1,0 1 1,0-1-1,0 1 0,0-1 1,0 1-1,0-1 1,0 1-1,0-1 1,1 1-1,-1-1 1,0 1-1,0-1 0,0 0 1,1 1-1,-1-1 1,0 1-1,0-1 1,1 1-1,-1-1 1,0 0-1,1 1 1,-1-1-1,0 0 0,1 0 1,-1 1-1,1-1 1,-1 0-1,1 0 1,-1 1-1,1-1 1,33 9 411,-32-9-377,64 13 462,0-4 1,0-2-1,103-3 1,-166-4-506,0 0 1,-1 0-1,1 0 1,0-1-1,0 1 1,-1-1-1,1 1 1,0-1-1,-1 0 1,1 0 0,-1 0-1,1 0 1,-1 0-1,1-1 1,-1 1-1,0-1 1,0 0-1,0 1 1,0-1-1,0 0 1,0 0 0,0-1-1,-1 1 1,1 0-1,-1 0 1,1-1-1,-1 1 1,0-1-1,0 1 1,0-1-1,0 0 1,-1 1-1,1-1 1,-1 0 0,1 1-1,-1-1 1,0 0-1,0 0 1,0 1-1,-1-6 1,-1-1-68,0 0 0,0 1-1,-1-1 1,0 1 0,-1 0 0,0 0 0,0 0 0,0 0 0,-1 1 0,0-1-1,-10-10 1,5 9 77,0-1 0,-1 1 0,1 1-1,-2 0 1,1 1 0,-1 0 0,0 0-1,-1 1 1,1 1 0,-1 0 0,0 1-1,-1 1 1,1 0 0,0 0 0,-1 1-1,-24 0 1,36 2-4,0 0-1,0 0 1,0 1 0,0-1 0,0 0-1,0 1 1,0-1 0,0 1-1,1 0 1,-1-1 0,0 1-1,0 0 1,0 0 0,1 0 0,-1 1-1,0-1 1,1 0 0,-1 1-1,1-1 1,0 1 0,-1-1-1,1 1 1,0 0 0,-2 2 0,3-2 1,0 0 0,0 0 0,0 0 1,0 0-1,0-1 0,0 1 0,0 0 1,1 0-1,-1-1 0,1 1 0,-1 0 1,1 0-1,0-1 0,-1 1 0,1-1 1,0 1-1,0 0 0,0-1 0,1 0 1,-1 1-1,0-1 0,0 0 1,1 0-1,-1 1 0,1-1 0,-1 0 1,1 0-1,1 0 0,11 8 45,0-2 1,1 1-1,0-2 0,26 8 1,69 13 111,-73-19-105,17 5 16,1-2 0,0-3-1,0-2 1,81-2 0,-133-4-73,0 0 1,0-1-1,-1 1 1,1 0-1,0-1 1,0 0-1,-1 1 1,1-1-1,-1 0 1,1 0-1,-1-1 0,1 1 1,-1 0-1,1-1 1,-1 0-1,4-3 1,-5 4-17,-1-1 1,1 1-1,-1-1 1,1 1-1,-1-1 0,0 1 1,0-1-1,0 1 1,1-1-1,-1 0 1,-1 1-1,1-1 1,0 1-1,0-1 0,0 1 1,-1-1-1,1 1 1,-1-1-1,0 1 1,1-1-1,-1 1 0,0 0 1,0-1-1,1 1 1,-1 0-1,0 0 1,0-1-1,-1 1 1,1 0-1,-2-1 0,-8-10-2,-1 1 0,-1 1 0,0 0 0,-1 1 0,0 0 0,0 1 0,-1 1-1,1 0 1,-2 1 0,1 0 0,-1 1 0,-25-4 0,-8 1 116,0 2 0,-95 0 0,125 6-84,9 0 0,1 0-1,-1 0 0,1 1 0,-1 0 1,-11 3-1,18-3-8,1 0-1,-1 0 1,1 0 0,-1 0 0,1 1-1,-1-1 1,1 1 0,0-1-1,0 1 1,0 0 0,0 0 0,0 0-1,0 0 1,1 0 0,-1 1 0,0-1-1,1 0 1,0 1 0,0-1 0,0 1-1,0 0 1,0-1 0,-1 4 0,-1 8 17,0 0 1,1 0 0,1 1 0,0-1-1,1 1 1,0 0 0,1-1 0,1 0-1,0 1 1,1-1 0,6 18 0,-2-14 7,1 0 0,1 0 0,0 0 0,1-1 1,1-1-1,0 0 0,23 25 0,-12-19 11,1-1 1,1 0-1,1-2 0,1-1 0,0-1 1,1-1-1,1-2 0,1 0 0,0-2 1,42 12-1,-62-22-34,58 12 50,-64-13-53,1-1 0,-1 1 1,1-1-1,-1 0 0,1 0 1,0-1-1,-1 1 0,1-1 1,-1 0-1,0 0 0,1 0 1,-1 0-1,0-1 0,1 1 0,4-4 1,-7 4-10,0 0 0,-1 1 1,1-1-1,0 0 1,-1 0-1,1 0 0,-1 0 1,1 0-1,-1 0 0,1 0 1,-1 0-1,0 0 0,0 0 1,1 0-1,-1 0 1,0 0-1,0 0 0,0 0 1,0 0-1,0 0 0,0 0 1,0 0-1,0 0 0,-1 0 1,1 0-1,0 0 1,-1 0-1,1 0 0,-1 0 1,1 0-1,-1 0 0,1 0 1,-1 0-1,0 0 0,1 0 1,-1 1-1,0-1 1,-1-1-1,-35-30 11,33 30 12,-25-17 7,0 2 0,-1 2 0,0 0 0,-1 2 1,-1 1-1,0 2 0,-1 1 0,0 1 0,0 2 1,-1 2-1,1 1 0,-59 2 0,74 1-11,0 2-1,-24 5 1,38-6-11,-1 0-1,1 0 1,0 0 0,0 1 0,0 0 0,0-1 0,0 1 0,0 0 0,1 1-1,-1-1 1,1 1 0,-1 0 0,1 0 0,0 0 0,-3 4 0,5-6-3,1 0 1,-1 0 0,1 0 0,-1 0-1,1 0 1,0 1 0,0-1 0,-1 0 0,1 0-1,0 0 1,0 0 0,0 1 0,0-1-1,0 0 1,1 0 0,-1 0 0,0 0 0,1 0-1,-1 1 1,0-1 0,1 0 0,-1 0-1,1 0 1,0 0 0,-1 0 0,1 0 0,0 0-1,0-1 1,-1 1 0,1 0 0,0 0-1,0 0 1,0-1 0,0 1 0,0-1-1,2 2 1,40 18 43,-42-20-45,45 15 57,75 15 0,-96-25-36,-1-2 0,2-1 1,-1-1-1,45-3 1,-70 2-20,1 0 0,0 0 0,0 0 0,0 0 0,-1 0 0,1 0 0,0 0 0,0-1 1,0 1-1,-1 0 0,1 0 0,0-1 0,0 1 0,-1 0 0,1-1 0,0 1 0,-1-1 1,1 1-1,-1-1 0,2 0 0,-11-7 32,-26-4 13,-27-1 8,0 2 1,0 3-1,-101 0 1,105 9 5,53-1-29,8 0 2,32 1 29,251-11-544,426-70 0,-624 65 252,0-4 1,140-49 0,-171 53 266,-44 12-22,-1 0 1,0 0 0,-1-1-1,23-10 1,-34 14-15,1-1-1,0 1 1,-1 0 0,1-1 0,0 1-1,-1 0 1,1-1 0,-1 1 0,1-1-1,0 1 1,-1-1 0,1 1 0,-1-1-1,0 0 1,1 1 0,-1-1 0,1 0 0,-1 1-1,0-1 1,0 0 0,1 1 0,-1-1-1,0 0 1,0 0 0,0 1 0,0-1-1,0-1 1,0 1 1,-1 0 0,1 0 0,-1 0 0,1 0 0,-1 0 0,0 0 0,1 0 0,-1 0 1,0 0-1,0 1 0,0-1 0,0 0 0,0 0 0,0 1 0,-1-2 0,-5-1 14,0-1 1,0 1-1,0 0 1,-12-2-1,-44-6 83,-2 3 0,1 2 0,-85 5 0,73 0-45,35 1-20,-270 0 123,213 5-98,-115 20 0,208-24-54,-1 0 0,1 1 0,0-1 0,-1 1 0,1 0 0,0 1 1,0-1-1,1 1 0,-7 4 0,10-6-4,0-1-1,1 0 1,-1 1 0,1-1 0,-1 1-1,1 0 1,0-1 0,-1 1 0,1-1-1,0 1 1,-1 0 0,1-1 0,0 1 0,-1-1-1,1 1 1,0 0 0,0 0 0,0-1-1,0 1 1,0 0 0,0-1 0,0 1-1,0 0 1,0-1 0,0 1 0,0 0-1,0-1 1,1 2 0,0 0 3,1 0 0,-1 0-1,1-1 1,-1 1 0,1-1 0,0 1 0,0-1 0,0 0-1,0 1 1,0-1 0,0 0 0,0 0 0,0-1 0,3 2-1,51 15 91,0-2-1,2-3 0,61 6 0,-46-7-25,88 13 37,1-7-1,186-3 0,-342-14-95,1-1 0,-1 1 0,1-1 0,-1 0-1,7-3 1,-12 4-17,0 0-1,1-1 0,-1 1 0,0-1 0,0 1 1,0-1-1,0 0 0,0 1 0,0-1 0,0 0 1,0 0-1,0 1 0,-1-1 0,1 0 1,0 0-1,0 0 0,-1 0 0,1 0 0,-1 0 1,1-1-1,-1 1 0,1 0 0,-1 0 0,0 0 1,1 0-1,-1 0 0,0-1 0,0 1 1,0 0-1,0 0 0,0-1 0,0 1 0,0 0 1,0 0-1,-1-2 0,-2-5-83,0 0-1,0 0 1,-1 0-1,0 0 1,-1 1-1,0-1 1,0 1-1,0 0 1,-1 1 0,0-1-1,-13-10 1,-9-5-247,-45-29 0,46 34 164,-1 1 0,-1 2 1,-57-21-1,67 29 192,0 1 0,0 1 0,0 0 1,-1 2-1,1 0 0,-1 1 0,-31 3 0,49-2-15,0 0 0,1 0 0,-1 0 0,0 0 0,0 0 1,0 0-1,1 1 0,-1-1 0,0 1 0,0-1 0,1 1 0,-1 0 0,0 0 0,1 0 0,-1 0 0,1 0 0,0 0 0,-1 0 0,1 0 0,0 1 0,-1-1 0,1 0 0,0 1 0,0-1 0,0 1 0,0-1 0,0 1 0,1 0 0,-1-1 0,0 1 0,0 3 0,1-2 5,1 0 0,-1 1 1,1-1-1,0 0 0,0 1 1,0-1-1,0 0 0,0 0 0,1 0 1,0 0-1,-1 0 0,1 0 0,0 0 1,0-1-1,1 1 0,3 3 0,9 8 35,0-1 0,1-1-1,1 0 1,0-1 0,36 18 0,104 34 131,-87-37-101,8 4 33,108 26 1,-144-47-68,1-1 0,-1-3 0,1-1 0,66-3 0,-64-5 24,-45 4-62,0 0 0,0 0 0,0 0 0,1 0 0,-1 0 0,0 0 0,0 0 0,0 0-1,0 0 1,1 0 0,-1 0 0,0 0 0,0 0 0,0 0 0,0-1 0,0 1 0,1 0-1,-1 0 1,0 0 0,0 0 0,0 0 0,0 0 0,0 0 0,0 0 0,0-1 0,1 1 0,-1 0-1,0 0 1,0 0 0,0 0 0,0 0 0,0-1 0,0 1 0,0 0 0,0 0 0,0 0-1,0 0 1,0-1 0,0 1 0,0 0 0,0 0 0,0 0 0,0 0 0,0-1 0,0 1 0,0 0-1,0 0 1,0 0 0,0 0 0,0 0 0,0-1 0,0 1 0,-1 0 0,1 0 0,0 0-1,0 0 1,0 0 0,0 0 0,0-1 0,0 1 0,0 0 0,-1 0 0,1 0 0,0 0 0,0 0-1,-13-7 50,-42-12-519,-1 2 0,0 3 0,-64-8 0,-175-7 423,-271 18 435,565 11-385,0 0 0,0 0 0,0 0 0,0 0 0,0 0 0,0 0 0,0 0 0,0 0 0,0 0 0,0 0 0,0 0-1,0 1 1,0-1 0,0 0 0,0 1 0,0-1 0,0 1 0,1-1 0,-1 1 0,-1 0 0,3 0 3,0 0 1,0 0-1,0-1 1,0 1-1,0 0 0,0 0 1,0-1-1,0 1 1,1-1-1,-1 1 0,0-1 1,0 0-1,0 0 1,1 1-1,1-1 0,95 18 194,0-3-1,108 1 0,203-15 152,-339-2-259,-119 15 162,-610 190 561,608-186-788,5-1 13,-31 9 78,173-25 220,623-3-79,-1064 19-260,9 0 0,301-20 0,21-1 0,14 4 0,0-1 0,0 1 0,-1 0 0,1 0 0,0 0 0,0-1 0,0 1 0,0 0 0,0 0 0,0-1 0,0 1 0,0 0 0,0 0 0,0-1 0,0 1 0,1 0 0,-1 0 0,0-1 0,0 1 0,0 0 0,0 0 0,0 0 0,0-1 0,0 1 0,1 0 0,-1 0 0,0 0 0,0 0 0,0-1 0,0 1 0,1 0 0,-1 0 0,0 0 0,0 0 0,0 0 0,1-1 0,-1 1 0,0 0 0,0 0 0,1 0 0,-1 0 0,0 0 0,0 0 0,1 0 0,-1 0 0,0 0 0,1 0 0,35-15-517,0 1 1,74-15-1,-40 11-21,383-102-2187,12 27 2425,206 1 1198,-615 86-734,76 1 0,-417 28 922,242-18-981,-444 63 585,339-46-578,-79 18 188,226-40-295,0 0 0,-1 0-1,1 1 1,0-1 0,0 0-1,0 0 1,0 1 0,0-1 0,0 0-1,-1 1 1,1-1 0,0 1-1,0 0 1,0-1 0,1 1-1,-1 0 1,0-1 0,0 1 0,0 0-1,0 0 1,1 0 0,-1 0-1,0 0 1,1 0 0,-1 0-1,1 0 1,-1 0 0,1 0-1,-1 2 1,2-2 4,-1 1 0,1-1 0,-1 0-1,1 0 1,0 1 0,0-1 0,-1 0-1,1 0 1,0 0 0,0 0 0,0 0 0,0 0-1,0 0 1,1 0 0,-1 0 0,0 0 0,0-1-1,1 1 1,-1-1 0,0 1 0,1-1-1,-1 1 1,0-1 0,1 0 0,2 1 0,43 7 165,0-1 1,0-3-1,79-3 1,-63-1-41,46 1 68,356-5-12,-326-12-190,-92 8 0,52-1 0,-711 11 0,323-2 0,354-4 0,80-13 0,-34 2 0,503-13 0,-555 25 0,114-19 0,-151 18 0,-20 4 0,-1 0 0,1 0 0,-1 0 0,1 0 0,-1-1 0,1 1 0,-1-1 0,1 1 0,-1-1 0,0 1 0,1-1 0,-1 0 0,0 0 0,0 0 0,1 1 0,-1-1 0,1-2 0,-2 3 0,0-1 0,0 0 0,0 1 0,0-1 0,0 1 0,0-1 0,0 0 0,0 1 0,0-1 0,0 1 0,-1-1 0,1 1 0,0-1 0,0 1 0,-1-1 0,1 1 0,0-1 0,-1 1 0,1-1 0,-1 1 0,1-1 0,0 1 0,-1 0 0,1-1 0,-1 1 0,1 0 0,-1-1 0,0 1 0,-5-4 0,-1 1 0,1 0 0,-1 0 0,0 0 0,-14-3 0,-54-4 0,0 3 0,-1 4 0,-77 6 0,61-1 0,90-2 0,-38 0 0,29 1 0,20-1 0,52 3 0,0 4 0,65 14 0,-31-4 0,424 54 0,-365-66 0,-597-6 0,435 1 0,4-1 0,0 1 0,0 0 0,0 0 0,0 0 0,1 0 0,-1 0 0,0 1 0,0 0 0,1 0 0,-1 0 0,0 0 0,1 1 0,-1-1 0,-5 4 0,9-4 0,0-1 0,0 1 0,0 0 0,0-1 0,1 1 0,-1 0 0,0-1 0,0 1 0,0 0 0,0-1 0,1 1 0,-1 0 0,0-1 0,1 1 0,-1-1 0,0 1 0,1 0 0,-1-1 0,1 1 0,-1-1 0,1 1 0,-1-1 0,1 0 0,-1 1 0,1-1 0,0 1 0,-1-1 0,1 0 0,-1 0 0,1 1 0,0-1 0,-1 0 0,1 0 0,1 0 0,24 11 0,15 3 0,55 26 0,-89-36 0,0 0 0,0-1 0,0 0 0,1 0 0,0-1 0,-1 1 0,1-2 0,0 1 0,0-1 0,0-1 0,0 1 0,9-2 0,-17 1 0,1 0 0,-1 0 0,0 0 0,0 1 0,0-1 0,1 0 0,-1 0 0,0-1 0,0 1 0,1 0 0,-1 0 0,0 0 0,0 0 0,0 0 0,1 0 0,-1 0 0,0 0 0,0 0 0,0 0 0,0 0 0,1 0 0,-1-1 0,0 1 0,0 0 0,0 0 0,0 0 0,0 0 0,1-1 0,-1 1 0,0 0 0,0 0 0,0 0 0,0 0 0,0-1 0,0 1 0,0 0 0,0 0 0,0 0 0,0-1 0,0 1 0,0 0 0,0-1 0,-9-4 0,-20-2 0,-306-4 0,233 12 0,-650 0 0,740-3-2,16-2 6,25-6-47,-20 7-11,58-17-290,1 3 0,76-9 1,145-6 542,-262 30-236,349-7 141,-332 9-86,-39 0-17,0 0 0,0 0 0,0-1 0,1 0 0,-1 0 0,0 0 0,0 0 0,8-4 0,-13 5-7,1-1 1,0 1 0,0-1-1,-1 1 1,1-1-1,0 1 1,0-1 0,-1 0-1,1 1 1,-1-1-1,1 0 1,-1 0-1,1 1 1,-1-1 0,1 0-1,-1 0 1,0 0-1,1 0 1,-1 1 0,0-1-1,0 0 1,1-1-1,-2 0-15,1 0 0,0 0 0,-1 0 1,1 0-1,-1 0 0,0 1 0,1-1 0,-1 0 0,0 0 0,0 1 0,0-1 0,-1 0 0,1 1 0,-2-3 0,-7-6-156,-1 0 0,1 0 0,-2 2 0,1-1 0,-1 1 0,0 1 0,-19-9 0,-102-35-1192,132 51 1355,-136-42-1789,-243-44 1,-151 32 1743,-37 73 904,444-11-522,418-10 912,-157 3-1028,103-1 649,-351 0-354,-673 19 1651,486-7-1402,278-11-617,361-3 611,-190 3-761,-144-1 14,0-1 0,0 1 0,0-1 0,0 0 1,0-1-1,8-3 0,-13 5-6,-1 0 0,0-1-1,0 1 1,0-1 0,0 1 0,0-1 0,0 1 0,0-1 0,0 0-1,0 1 1,0-1 0,0 0 0,-1 0 0,1 0 0,0 0-1,0 1 1,-1-1 0,1 0 0,-1 0 0,1-1 0,-1 1 0,1 0-1,-1 0 1,0 0 0,1 0 0,-1 0 0,0 0 0,0 0-1,0-1 1,0 1 0,0 0 0,0 0 0,0 0 0,0 0 0,0-1-1,-1 1 1,1 0 0,0 0 0,-1 0 0,1 0 0,-1 0-1,1 0 1,-1 0 0,1 0 0,-1 0 0,0 0 0,0-1 0,-4-3 6,1 0 0,-1 0 0,0 1 0,0-1 0,0 1 0,-1 0 0,1 1 0,-1-1 0,-7-2 0,-58-24 17,67 28-16,-16-4 4,0 1 1,0 1-1,-1 1 0,0 0 1,-24 1-1,-1-1 3,14-5 1,32 8-7,0 0 1,-1 0-1,1 0 0,0 0 0,0 0 0,0 0 0,-1 0 1,1 0-1,0-1 0,0 1 0,0 0 0,-1 0 0,1 0 1,0 0-1,0 0 0,0-1 0,0 1 0,0 0 0,0 0 1,-1 0-1,1 0 0,0-1 0,0 1 0,0 0 0,0 0 1,0 0-1,0-1 0,0 1 0,0 0 0,0 0 0,0 0 1,0-1-1,0 1 0,0 0 0,0 0 0,0 0 1,0-1-1,0 1 0,0 0 0,0 0 0,0-1 0,19-6 10,425-55-2095,2 35 1774,388 16 732,-830 11-416,-1 0 1,0 0 0,1 0 0,-1 0-1,1 1 1,-1 0 0,1-1-1,-1 1 1,5 2 0,-8-2-3,0-1-1,0 0 1,0 1 0,0-1 0,0 1 0,0-1 0,0 0-1,0 1 1,0-1 0,0 0 0,0 1 0,0-1 0,0 1 0,0-1-1,0 0 1,0 1 0,0-1 0,-1 0 0,1 1 0,0-1-1,0 0 1,0 1 0,-1-1 0,1 0 0,0 1 0,-1-1 0,1 0-1,0 0 1,0 1 0,-1-1 0,1 0 0,0 0 0,-1 1-1,1-1 1,-1 0 0,1 0 0,0 0 0,-1 0 0,1 0 0,0 0-1,-1 0 1,0 0 0,-16 8 65,0-1 1,-22 4-1,-103 25 107,-1-7 0,-2-7 1,-226 8-1,141-33 126,536 57 320,-96-22-400,393 39-114,-492-72-107,-505-3 0,212 6 0,-1355-2 0,1527 0-1,1 0 1,0-1-1,0-1 0,0 1 1,-12-5-1,18 6-11,1-1 1,0 0-1,0 1 1,0-1-1,0 0 0,0 0 1,0 0-1,0-1 0,0 1 1,0 0-1,1-1 0,-1 1 1,0-1-1,1 0 0,-1 0 1,1 1-1,0-1 1,0 0-1,-1 0 0,1 0 1,0 0-1,1 0 0,-1 0 1,0-1-1,1 1 0,-1 0 1,1-3-1,0 4 11,0-1 0,1 0 0,-1 0 0,1 1 0,-1-1 0,1 1 0,0-1 0,0 0 0,0 1 0,0-1 0,0 1 0,0 0 0,0-1 0,0 1 0,1 0 0,-1 0-1,0 0 1,1 0 0,-1 0 0,1 0 0,-1 0 0,3-1 0,43-18 16,-34 15-16,37-11 9,0 2 1,86-12-1,-94 18-3,22 1 12,-1 2-1,93 6 1,-61 1 6,1750-2 174,-2235-19-157,305 9-40,80 9 0,7 0 0,17 0 0,32 1 0,116 15 0,85 4 0,-146-21 0,-165 2 0,69 7 0,1-1 0,1-1 0,20 8 0,358 86 0,-369-94 0,21 3 0,57 5 0,-128-16 0,0-1 0,0-1 0,-29-9 0,43 8 0,-2 0 0,0 0 0,0 1 0,-1 1 0,-24-3 0,41 6 0,0 1 0,0 0 0,0 0 0,-1 0 0,1 0 0,0 0 0,0 0 0,-1 0 0,1 1 0,0-1 0,0 0 0,0 1 0,0-1 0,-1 1 0,-1 0 0,3 0 0,0-1 0,0 1 0,0-1 0,-1 0 0,1 1 0,0-1 0,0 0 0,0 1 0,0-1 0,0 1 0,0-1 0,0 1 0,0-1 0,0 0 0,0 1 0,0-1 0,0 1 0,0-1 0,0 0 0,0 1 0,1-1 0,-1 1 0,0-1 0,0 0 0,0 1 0,1-1 0,-1 0 0,0 1 0,1-1 0,2 4 0,0 0 0,1-1 0,-1 1 0,1-1 0,0 0 0,7 4 0,28 13 0,0-3 0,1-1 0,48 13 0,20 7 0,-105-35 0,10 4 0,2 0 0,21 4 0,-34-9 0,1 1 0,-1 0 0,1-1 0,0 0 0,-1 0 0,1 0 0,0 0 0,-1 0 0,1 0 0,0-1 0,-1 1 0,1-1 0,-1 0 0,1 0 0,-1 0 0,1 0 0,-1 0 0,0-1 0,0 1 0,1 0 0,2-3 0,-5 3 0,1 0 0,-1 0 0,1 0 0,-1 0 0,1 0 0,-1-1 0,0 1 0,0 0 0,1 0 0,-1 0 0,0 0 0,0 0 0,0 0 0,0 0 0,0-1 0,0 1 0,0 0 0,-1 0 0,1 0 0,0 0 0,-1 0 0,1 0 0,-1 0 0,1 0 0,-1 0 0,1 0 0,-1 0 0,1 0 0,-1 0 0,0 0 0,-1-1 0,-31-28 0,26 24 0,0 1 0,-1 0 0,1 0 0,-1 1 0,0 0 0,0 0 0,0 1 0,-1 0 0,1 0 0,-1 1 0,0 0 0,1 1 0,-1 0 0,0 0 0,0 1 0,0 0 0,0 1 0,0 0 0,1 0 0,-14 4 0,21-5 0,-1 1 0,0 0 0,0 0 0,1 0 0,-1 0 0,1 0 0,-1 0 0,1 0 0,-1 0 0,1 1 0,0-1 0,-1 1 0,1-1 0,0 1 0,0-1 0,0 1 0,0-1 0,1 1 0,-1 0 0,0 0 0,1 0 0,-1-1 0,1 1 0,-1 0 0,1 0 0,0 0 0,0 0 0,0 0 0,0 0 0,0-1 0,0 1 0,1 0 0,-1 0 0,1 0 0,-1 0 0,1-1 0,1 4 0,1 1 0,0 0 0,0 0 0,0 0 0,1 0 0,0-1 0,0 1 0,0-1 0,1-1 0,8 8 0,-5-6 3,1 0 1,-1-1-1,1 0 1,0-1-1,0 0 1,14 4-1,-21-7-9,-1-1 0,1 1 0,0-1 0,0 0 0,0 1 0,0-1 0,0 0 0,0 0 0,-1-1 0,1 1 0,0 0 0,0 0 0,0-1 0,0 0 0,-1 1 0,1-1 0,2-1 0,-3 1-14,0 0 0,0 0 0,0-1 0,0 1-1,0-1 1,0 1 0,0-1 0,-1 1 0,1-1 0,0 1 0,-1-1 0,1 0 0,-1 1 0,0-1 0,1 0-1,-1 1 1,0-1 0,0 0 0,0 0 0,0 1 0,-1-1 0,1-2 0,-2-4-39,0 0 1,0 1 0,0 0-1,-1-1 1,0 1-1,-1 0 1,1 1 0,-1-1-1,-1 1 1,-4-7-1,-57-61-423,51 59 372,8 7 114,0 1 1,-1 0-1,0 1 0,0-1 1,-1 2-1,1-1 0,-1 1 0,0 1 1,-12-5-1,17 8 0,0-1-1,0 1 1,0 1-1,0-1 1,-1 1 0,1-1-1,0 1 1,0 0-1,0 1 1,-1-1 0,1 1-1,0 0 1,0 0 0,0 0-1,0 0 1,0 1-1,0-1 1,0 1 0,1 0-1,-1 1 1,0-1 0,1 0-1,0 1 1,-4 3-1,1 1 3,1-1-1,-1 1 0,2 0 1,-1 1-1,1-1 0,0 1 1,0 0-1,1 0 0,0 0 1,1 0-1,-1 0 0,2 1 1,-2 11-1,2-15-1,0 1 0,1-1 0,0 1 0,0-1 1,0 1-1,1-1 0,0 1 0,0-1 0,0 0 0,1 1 0,0-1 0,0 0 0,0 0 0,0 0 0,1 0 0,0-1 1,0 1-1,0-1 0,1 1 0,-1-1 0,8 6 0,-3-5 6,0 1 1,0-2-1,0 1 0,1-1 1,0-1-1,0 1 1,0-1-1,18 3 0,-25-6-13,1 1-1,0-1 1,-1 0-1,1 1 1,0-1-1,-1 0 1,1-1-1,0 1 1,-1 0-1,1-1 1,-1 0-1,1 1 1,-1-1-1,1 0 1,-1 0-1,1-1 1,-1 1-1,0 0 1,1-1-1,-1 1 0,0-1 1,0 0-1,0 0 1,-1 0-1,1 0 1,0 0-1,-1 0 1,1 0-1,-1 0 1,0-1-1,1 1 1,-1-1-1,0 1 1,-1-1-1,2-2 1,-1-3-41,0 1 0,-1-1 0,0 0 0,0 1 0,0-1 0,-1 1-1,0-1 1,-1 0 0,0 1 0,0 0 0,0 0 0,-1-1 0,-4-6 0,5 9 43,-1-1 0,0 0 0,-1 0 0,1 1-1,-1 0 1,0 0 0,-1 0 0,1 0 0,-1 1-1,0 0 1,0 0 0,0 0 0,0 0 0,-1 1 0,-9-5-1,13 8 4,1-1 0,0 1 0,-1-1 0,1 1 0,0 0 0,-1 0 0,1-1 0,-1 1 0,1 0 0,0 0 0,-1 1-1,1-1 1,0 0 0,-1 0 0,1 1 0,-1-1 0,1 1 0,0-1 0,0 1 0,-1-1 0,1 1 0,-2 1 0,1 0 0,0 0 1,1 0 0,-1 0-1,1 0 1,0 0 0,0 0 0,0 1-1,0-1 1,0 0 0,0 0-1,0 1 1,0 2 0,0 4 6,-1-1 0,2 1 0,-1 0 0,1 0 0,1 0 0,1 11 0,0-8 2,1-1 1,0 1-1,1-1 1,0 1-1,1-1 1,0 0-1,1-1 1,0 0-1,1 1 1,0-2-1,0 1 1,1-1-1,12 10 1,-6-6 5,2-2 0,0 1 0,0-2 0,1 0 1,0-1-1,0-1 0,28 8 0,-43-15-14,1-1 0,-1 1 0,1 0 0,-1 0 0,0 0 0,0 0 0,1 0 0,-1 0 0,0 1 0,0-1 0,0 1 0,0-1 0,-1 1 0,3 2 0,-4-2 0,1 0 1,-1 0 0,0 0 0,0 0-1,0 0 1,0 0 0,-1-1 0,1 1-1,0 0 1,-1 0 0,1 0 0,-1 0-1,0 0 1,0 0 0,0-1 0,0 1-1,-1 2 1,0-1-1,1-1 1,0 1-1,0-1 0,1 1 1,-1-1-1,0 1 0,1 0 1,0-1-1,-1 1 0,1 0 1,0 0-1,0-1 0,1 1 1,-1 0-1,1-1 0,-1 1 1,1 0-1,0-1 0,0 1 1,0-1-1,0 1 0,0-1 1,1 0-1,1 4 0,0-3 1,0 0 1,-1 0-1,1 0 1,0-1-1,1 1 0,-1-1 1,0 0-1,1 0 0,-1 0 1,1 0-1,0-1 0,-1 1 1,1-1-1,0 0 0,0 0 1,5 0-1,-7 0 0,-1-1-1,1 0 1,-1 0 0,1 0 0,-1 0-1,1 0 1,-1 0 0,1 0 0,-1-1-1,1 1 1,-1 0 0,1-1 0,-1 1-1,1-1 1,-1 0 0,3-1 0,-4 1-9,1 1 0,0-1 0,-1 0 0,1 1 0,-1-1 0,1 0 1,-1 0-1,0 0 0,1 0 0,-1 0 0,0 1 0,0-1 0,1 0 1,-1 0-1,0 0 0,0 0 0,0 0 0,0 0 0,0 0 0,0-1 1,-1-2-15,0-1 0,-1 1 0,1 0 1,-1 0-1,0 0 0,0 0 1,0 0-1,0 0 0,-6-6 0,-65-74-383,-21-28-259,85 99 571,1 0-1,0-1 0,1 0 0,1-1 0,0 1 0,1-1 0,1-1 0,0 1 1,1 0-1,1-1 0,0 0 0,1 1 0,1-1 0,0 0 0,3-16 0,-3 28 90,1 1 0,0 0 0,0 0 0,-1 0 0,2 0 0,-1 0 0,0 0 0,1 0 0,-1 0 0,1 0 0,0 1 0,0-1 0,0 1 0,0-1 0,0 1 0,1 0 0,-1 0 0,1 0 0,-1 0 0,1 0 0,0 0 0,0 1 0,0 0 0,0-1 0,0 1 0,0 0 0,0 0 0,0 1 0,6-2 0,10 0 39,0 1 0,0 0 1,0 2-1,21 2 0,-7-1-6,-27-2-21,0 1 0,-1-1-1,1 1 1,0 0 0,-1 0 0,0 1 0,1-1-1,-1 1 1,0 0 0,8 5 0,-12-6-7,0 0 0,0 0 0,0-1 1,0 1-1,0 0 0,0 0 0,0 0 0,0 1 1,-1-1-1,1 0 0,0 0 0,-1 0 0,1 1 1,-1-1-1,1 0 0,-1 0 0,0 1 0,0-1 1,1 2-1,-1 0 2,-1 0 0,1-1 0,-1 1 0,1 0 0,-1-1 0,0 1 0,0-1 0,0 1 0,-1-1 0,1 1 0,0-1 0,-1 0 0,-1 3 0,-10 9 33,0 0 0,-1-1 0,-1 0-1,0-2 1,0 1 0,-34 17 0,-25 19 89,56-36-82,-1-1 0,-1-1 0,1 0 0,-36 10 0,32-12 4,0 1 0,1 1-1,-26 16 1,47-25-46,0-1-1,0 1 0,0-1 1,0 1-1,0 0 1,0-1-1,0 1 1,1 0-1,-1 0 1,0-1-1,0 1 1,1 0-1,-1 0 1,1 0-1,-1 0 1,1 0-1,-1 2 1,1-3-2,0 0 0,0 1 1,0-1-1,1 1 1,-1-1-1,0 1 0,0-1 1,1 0-1,-1 1 0,0-1 1,0 0-1,1 1 1,-1-1-1,0 0 0,1 1 1,-1-1-1,1 0 1,-1 0-1,0 1 0,1-1 1,-1 0-1,1 0 0,-1 0 1,1 0-1,-1 0 1,1 1-1,41 2 85,-39-3-84,21 0 34,-18-1-26,0 0 0,0 1 1,1 0-1,-1 0 1,0 1-1,0 0 0,0 0 1,0 0-1,0 1 1,0 0-1,8 3 1,-14-5-11,0 0 1,0 0 0,0 0 0,0 0-1,0 1 1,1-1 0,-1 0 0,0 0 0,0 0-1,0 0 1,0 1 0,0-1 0,0 0 0,0 0-1,0 0 1,0 0 0,0 1 0,0-1-1,0 0 1,0 0 0,0 0 0,0 0 0,0 1-1,0-1 1,0 0 0,0 0 0,0 0-1,0 1 1,0-1 0,0 0 0,0 0 0,0 0-1,0 0 1,0 1 0,0-1 0,0 0-1,-1 0 1,1 0 0,0 0 0,0 0 0,0 1-1,0-1 1,0 0 0,-1 0 0,1 0 0,0 0-1,-13 8 50,-15 4 6,-4-5 5,1 0 0,-2-2 0,-48 1 0,-103-7 175,78-2-86,-17 3 23,86 0-167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73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svg"/><Relationship Id="rId10" Type="http://schemas.openxmlformats.org/officeDocument/2006/relationships/customXml" Target="../ink/ink9.xml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1.xml"/><Relationship Id="rId5" Type="http://schemas.openxmlformats.org/officeDocument/2006/relationships/image" Target="../media/image48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rol-it.tistory.com/entry/CHAT-GPT-%ED%99%9C%EC%9A%A9-%EC%82%AC%EB%A1%80-%EB%AA%A8%EC%9D%8C" TargetMode="External"/><Relationship Id="rId3" Type="http://schemas.openxmlformats.org/officeDocument/2006/relationships/customXml" Target="../ink/ink3.xml"/><Relationship Id="rId7" Type="http://schemas.openxmlformats.org/officeDocument/2006/relationships/image" Target="../media/image7.jpg"/><Relationship Id="rId12" Type="http://schemas.openxmlformats.org/officeDocument/2006/relationships/hyperlink" Target="https://www.podfeet.com/blog/2020/06/read-to-me-sir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www.packtpub.com/ae-th/learning/tech-news/googles-new-facial-recognition-patent-uses-your-social-network-to-identify-you" TargetMode="Externa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meaningful-human-control-designing-safety-automated-driving-system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flickr.com/photos/stockcatalog/41826734792/" TargetMode="Externa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customXml" Target="../ink/ink5.xml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4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svg"/><Relationship Id="rId10" Type="http://schemas.openxmlformats.org/officeDocument/2006/relationships/customXml" Target="../ink/ink8.xml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0092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Artificial Intelligence?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557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AI: The Science of Intelligent Machines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061797" y="5904445"/>
            <a:ext cx="2568603" cy="161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Bh</a:t>
            </a: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Sai Ganesh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Assistant Professor</a:t>
            </a:r>
          </a:p>
          <a:p>
            <a:pPr>
              <a:lnSpc>
                <a:spcPts val="3100"/>
              </a:lnSpc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Aditya University</a:t>
            </a:r>
            <a:endParaRPr lang="en-US" dirty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30BBD7-17FE-E3A3-28E8-F9684039990A}"/>
                  </a:ext>
                </a:extLst>
              </p14:cNvPr>
              <p14:cNvContentPartPr/>
              <p14:nvPr/>
            </p14:nvContentPartPr>
            <p14:xfrm>
              <a:off x="12666920" y="7747840"/>
              <a:ext cx="1851840" cy="32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30BBD7-17FE-E3A3-28E8-F968403999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4280" y="7685200"/>
                <a:ext cx="19774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91F971-0C5E-8B07-0E27-AF3E67E4AE92}"/>
                  </a:ext>
                </a:extLst>
              </p14:cNvPr>
              <p14:cNvContentPartPr/>
              <p14:nvPr/>
            </p14:nvContentPartPr>
            <p14:xfrm>
              <a:off x="12151040" y="502912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91F971-0C5E-8B07-0E27-AF3E67E4AE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8400" y="496648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Home">
            <a:extLst>
              <a:ext uri="{FF2B5EF4-FFF2-40B4-BE49-F238E27FC236}">
                <a16:creationId xmlns:a16="http://schemas.microsoft.com/office/drawing/2014/main" id="{AEB1B92A-7585-286C-9CEC-278918C0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20" y="1330642"/>
            <a:ext cx="4856480" cy="6898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217" y="924878"/>
            <a:ext cx="7583567" cy="1238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AI's Evolution: From Symbolic AI to Machine Learning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7" y="2497693"/>
            <a:ext cx="1114663" cy="1602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7765" y="2718196"/>
            <a:ext cx="3145115" cy="31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Symbolic AI Era(</a:t>
            </a:r>
            <a:r>
              <a:rPr lang="en-IN" sz="1950" dirty="0">
                <a:solidFill>
                  <a:schemeClr val="bg1"/>
                </a:solidFill>
                <a:latin typeface="Spline Sans Bold"/>
              </a:rPr>
              <a:t>1956–1974)</a:t>
            </a:r>
            <a:endParaRPr lang="en-US" sz="1950" dirty="0">
              <a:solidFill>
                <a:schemeClr val="bg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2117765" y="3163966"/>
            <a:ext cx="6246019" cy="84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AI focused on symbolic reasoning and logic (Good Old-</a:t>
            </a:r>
            <a:r>
              <a:rPr lang="en-US" sz="1750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Fashioned AI)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rlow" panose="00000500000000000000" pitchFamily="2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" panose="00000500000000000000" pitchFamily="2" charset="0"/>
                <a:cs typeface="Arial" panose="020B0604020202020204" pitchFamily="34" charset="0"/>
              </a:rPr>
              <a:t>LISP programming language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17" y="4100036"/>
            <a:ext cx="1114663" cy="16023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7765" y="4320540"/>
            <a:ext cx="314511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(</a:t>
            </a:r>
            <a:r>
              <a:rPr lang="en-IN" sz="1950" dirty="0">
                <a:solidFill>
                  <a:schemeClr val="bg1"/>
                </a:solidFill>
                <a:latin typeface="Spline Sans Bold"/>
              </a:rPr>
              <a:t>1974-1980)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17765" y="4766310"/>
            <a:ext cx="6246019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Shift towards learning from data: Machine Learning emerged as a powerful subfield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17" y="5702379"/>
            <a:ext cx="1114663" cy="1602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7765" y="5925264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Learning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17765" y="6368653"/>
            <a:ext cx="6246019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Neural networks revolutionised AI in the 2010s with breakthroughs in vision and language</a:t>
            </a:r>
            <a:endParaRPr lang="en-US" sz="1750" dirty="0"/>
          </a:p>
        </p:txBody>
      </p:sp>
      <p:pic>
        <p:nvPicPr>
          <p:cNvPr id="13" name="Picture 2" descr="Home">
            <a:extLst>
              <a:ext uri="{FF2B5EF4-FFF2-40B4-BE49-F238E27FC236}">
                <a16:creationId xmlns:a16="http://schemas.microsoft.com/office/drawing/2014/main" id="{AF45A1EF-5C99-5433-6E92-7ED7C29F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me">
            <a:extLst>
              <a:ext uri="{FF2B5EF4-FFF2-40B4-BE49-F238E27FC236}">
                <a16:creationId xmlns:a16="http://schemas.microsoft.com/office/drawing/2014/main" id="{A041B741-A24E-7928-F581-CF2A36D5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40" y="125954"/>
            <a:ext cx="3687644" cy="1204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556" y="811054"/>
            <a:ext cx="59928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Today and Tomorrow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437" y="200751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76267" y="2154079"/>
            <a:ext cx="28853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Everyday Applications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276267" y="2645093"/>
            <a:ext cx="64900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powers voice assistants, autonomous vehicles, and medical diagnosis systems that improve daily life.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0437" y="392894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76267" y="4075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Generative AI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276267" y="4566523"/>
            <a:ext cx="64900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Foundation models enable creative tasks: generating text, images, video, and music with unprecedented quality.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0437" y="5850374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76267" y="5996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Challenges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276267" y="6487954"/>
            <a:ext cx="64900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Societal impacts, bias, privacy, and responsible development are central to ongoing AI advancement.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F4C9F8-F51D-DE76-9D53-78F7C3F7E942}"/>
                  </a:ext>
                </a:extLst>
              </p14:cNvPr>
              <p14:cNvContentPartPr/>
              <p14:nvPr/>
            </p14:nvContentPartPr>
            <p14:xfrm>
              <a:off x="12879518" y="7804923"/>
              <a:ext cx="1568160" cy="313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F4C9F8-F51D-DE76-9D53-78F7C3F7E9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16878" y="7742283"/>
                <a:ext cx="1693800" cy="4395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 descr="Home">
            <a:extLst>
              <a:ext uri="{FF2B5EF4-FFF2-40B4-BE49-F238E27FC236}">
                <a16:creationId xmlns:a16="http://schemas.microsoft.com/office/drawing/2014/main" id="{C6C4ED0F-6C7F-5BBA-E2BC-0473F6E6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1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849" y="3186589"/>
            <a:ext cx="4747022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Journey Continues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4849" y="4035862"/>
            <a:ext cx="13240702" cy="1472803"/>
          </a:xfrm>
          <a:prstGeom prst="roundRect">
            <a:avLst>
              <a:gd name="adj" fmla="val 2022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709" y="4058722"/>
            <a:ext cx="4398288" cy="1427083"/>
          </a:xfrm>
          <a:prstGeom prst="roundRect">
            <a:avLst>
              <a:gd name="adj" fmla="val 20871"/>
            </a:avLst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916186" y="4257199"/>
            <a:ext cx="232231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From Theory to Reality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16186" y="4652010"/>
            <a:ext cx="400133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From Turing's theoretical ideas to today's transformative technologies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15997" y="4058722"/>
            <a:ext cx="4398288" cy="1427083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Shape 6"/>
          <p:cNvSpPr/>
          <p:nvPr/>
        </p:nvSpPr>
        <p:spPr>
          <a:xfrm>
            <a:off x="5115997" y="4058722"/>
            <a:ext cx="22860" cy="1427083"/>
          </a:xfrm>
          <a:prstGeom prst="roundRect">
            <a:avLst>
              <a:gd name="adj" fmla="val 1302900"/>
            </a:avLst>
          </a:prstGeom>
          <a:solidFill>
            <a:srgbClr val="0FC3C0"/>
          </a:solidFill>
          <a:ln/>
        </p:spPr>
      </p:sp>
      <p:sp>
        <p:nvSpPr>
          <p:cNvPr id="10" name="Text 7"/>
          <p:cNvSpPr/>
          <p:nvPr/>
        </p:nvSpPr>
        <p:spPr>
          <a:xfrm>
            <a:off x="5314474" y="4257199"/>
            <a:ext cx="2206228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Reshaping Our World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14474" y="4652010"/>
            <a:ext cx="400133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transforming industries, science, and daily life in profound ways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514284" y="4058722"/>
            <a:ext cx="4398288" cy="1427083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Shape 10"/>
          <p:cNvSpPr/>
          <p:nvPr/>
        </p:nvSpPr>
        <p:spPr>
          <a:xfrm>
            <a:off x="9514284" y="4058722"/>
            <a:ext cx="22860" cy="1427083"/>
          </a:xfrm>
          <a:prstGeom prst="roundRect">
            <a:avLst>
              <a:gd name="adj" fmla="val 1302900"/>
            </a:avLst>
          </a:prstGeom>
          <a:solidFill>
            <a:srgbClr val="1D8DCD"/>
          </a:solidFill>
          <a:ln/>
        </p:spPr>
      </p:sp>
      <p:sp>
        <p:nvSpPr>
          <p:cNvPr id="14" name="Text 11"/>
          <p:cNvSpPr/>
          <p:nvPr/>
        </p:nvSpPr>
        <p:spPr>
          <a:xfrm>
            <a:off x="9712762" y="4257199"/>
            <a:ext cx="222670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Navigating the Future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712762" y="4652010"/>
            <a:ext cx="400133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AI's foundations and history helps us shape its future responsibly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4849" y="5806440"/>
            <a:ext cx="8824913" cy="110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</a:t>
            </a:r>
            <a:endParaRPr lang="en-US" sz="6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002B9EC-31C4-33A3-5F6D-3654FB459A11}"/>
                  </a:ext>
                </a:extLst>
              </p14:cNvPr>
              <p14:cNvContentPartPr/>
              <p14:nvPr/>
            </p14:nvContentPartPr>
            <p14:xfrm>
              <a:off x="12689798" y="7721763"/>
              <a:ext cx="932760" cy="47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002B9EC-31C4-33A3-5F6D-3654FB459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83678" y="7715643"/>
                <a:ext cx="9450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B80C43-C662-BF12-FB99-090AE6EA81C1}"/>
                  </a:ext>
                </a:extLst>
              </p14:cNvPr>
              <p14:cNvContentPartPr/>
              <p14:nvPr/>
            </p14:nvContentPartPr>
            <p14:xfrm>
              <a:off x="12891758" y="7642563"/>
              <a:ext cx="1674000" cy="495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B80C43-C662-BF12-FB99-090AE6EA8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8758" y="7579563"/>
                <a:ext cx="1799640" cy="621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Home">
            <a:extLst>
              <a:ext uri="{FF2B5EF4-FFF2-40B4-BE49-F238E27FC236}">
                <a16:creationId xmlns:a16="http://schemas.microsoft.com/office/drawing/2014/main" id="{F821C4D0-D748-6639-0316-672A1ED8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9547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me">
            <a:extLst>
              <a:ext uri="{FF2B5EF4-FFF2-40B4-BE49-F238E27FC236}">
                <a16:creationId xmlns:a16="http://schemas.microsoft.com/office/drawing/2014/main" id="{8985E73F-6732-D4AA-865B-E6A7A3CC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711875"/>
            <a:ext cx="9532144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Defining AI: Beyond Human-Like Thinking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0" y="1772234"/>
            <a:ext cx="13729419" cy="1547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AI, is the branch of computer science focused on creating machines that can perform tasks requiring human-like intelligence. This includes things like understanding natural language, recognizing images, making decisions, or learning from experience. Essentially, it's</a:t>
            </a:r>
            <a:r>
              <a:rPr lang="en-US" sz="20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about giving computers the ability to mimic certain forms of human intelligence.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4114799"/>
            <a:ext cx="6263878" cy="49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1021" y="4305910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language (like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ChatGPT,Siri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44329" y="4305910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Recognizing images or faces (like in smartphones)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B6165F-B95C-6567-56A1-CF9849BE8436}"/>
                  </a:ext>
                </a:extLst>
              </p14:cNvPr>
              <p14:cNvContentPartPr/>
              <p14:nvPr/>
            </p14:nvContentPartPr>
            <p14:xfrm>
              <a:off x="13926560" y="7631560"/>
              <a:ext cx="582480" cy="47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B6165F-B95C-6567-56A1-CF9849BE84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63920" y="7568920"/>
                <a:ext cx="708120" cy="603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Home">
            <a:extLst>
              <a:ext uri="{FF2B5EF4-FFF2-40B4-BE49-F238E27FC236}">
                <a16:creationId xmlns:a16="http://schemas.microsoft.com/office/drawing/2014/main" id="{D9A8E040-F438-82AD-19AD-394ABBB5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6D029517-28F0-AD7A-8668-C7912F9CE307}"/>
              </a:ext>
            </a:extLst>
          </p:cNvPr>
          <p:cNvSpPr/>
          <p:nvPr/>
        </p:nvSpPr>
        <p:spPr>
          <a:xfrm>
            <a:off x="779621" y="3561462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00"/>
              </a:lnSpc>
              <a:buSzPct val="100000"/>
            </a:pPr>
            <a:r>
              <a:rPr lang="en-US" sz="24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Examples</a:t>
            </a:r>
            <a:r>
              <a:rPr lang="en-US" sz="175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750" b="1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1958E-029F-60F1-D70D-D466463CA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7876" t="29624" r="37821" b="33477"/>
          <a:stretch>
            <a:fillRect/>
          </a:stretch>
        </p:blipFill>
        <p:spPr>
          <a:xfrm>
            <a:off x="283726" y="5332879"/>
            <a:ext cx="2423634" cy="2298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FDF971-CAF0-C9D3-FD66-98A92E57B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3332" t="2502" r="-1866" b="-5063"/>
          <a:stretch>
            <a:fillRect/>
          </a:stretch>
        </p:blipFill>
        <p:spPr>
          <a:xfrm>
            <a:off x="8402311" y="5332879"/>
            <a:ext cx="5815489" cy="2919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4AFE3-D3B8-EEA2-7FC9-379AD95F35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30043" t="16224" r="29523" b="21579"/>
          <a:stretch>
            <a:fillRect/>
          </a:stretch>
        </p:blipFill>
        <p:spPr>
          <a:xfrm>
            <a:off x="3408995" y="5373168"/>
            <a:ext cx="2423634" cy="2258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/>
          <p:cNvSpPr/>
          <p:nvPr/>
        </p:nvSpPr>
        <p:spPr>
          <a:xfrm>
            <a:off x="539591" y="1501265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Making decisions (like self-driving cars)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3FF7F-C1E8-76F5-514D-798A2DF4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636" y="2548890"/>
            <a:ext cx="5632704" cy="4023360"/>
          </a:xfrm>
          <a:prstGeom prst="rect">
            <a:avLst/>
          </a:prstGeom>
        </p:spPr>
      </p:pic>
      <p:sp>
        <p:nvSpPr>
          <p:cNvPr id="8" name="Text 6"/>
          <p:cNvSpPr/>
          <p:nvPr/>
        </p:nvSpPr>
        <p:spPr>
          <a:xfrm>
            <a:off x="7566660" y="1501265"/>
            <a:ext cx="6917769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 from experience (like recommendation systems on YouTube or Netflix)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A565C-F463-F6C0-1406-67AEA4417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38109" y="2536999"/>
            <a:ext cx="6700599" cy="4035251"/>
          </a:xfrm>
          <a:prstGeom prst="rect">
            <a:avLst/>
          </a:prstGeom>
        </p:spPr>
      </p:pic>
      <p:pic>
        <p:nvPicPr>
          <p:cNvPr id="10" name="Picture 2" descr="Home">
            <a:extLst>
              <a:ext uri="{FF2B5EF4-FFF2-40B4-BE49-F238E27FC236}">
                <a16:creationId xmlns:a16="http://schemas.microsoft.com/office/drawing/2014/main" id="{2DF500F0-B4DE-3121-58B3-DB90E076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35065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32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980B58D1-1666-85CC-0816-4E29248DE6DB}"/>
              </a:ext>
            </a:extLst>
          </p:cNvPr>
          <p:cNvSpPr/>
          <p:nvPr/>
        </p:nvSpPr>
        <p:spPr>
          <a:xfrm>
            <a:off x="853440" y="2275841"/>
            <a:ext cx="13004800" cy="4724360"/>
          </a:xfrm>
          <a:prstGeom prst="roundRect">
            <a:avLst>
              <a:gd name="adj" fmla="val 492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089F8BB-59DE-A977-09D8-79D059C9EE10}"/>
              </a:ext>
            </a:extLst>
          </p:cNvPr>
          <p:cNvSpPr/>
          <p:nvPr/>
        </p:nvSpPr>
        <p:spPr>
          <a:xfrm>
            <a:off x="7030938" y="2255520"/>
            <a:ext cx="45719" cy="4724362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D07FB52-AD3C-B660-757F-C4B8E4DBCAB9}"/>
              </a:ext>
            </a:extLst>
          </p:cNvPr>
          <p:cNvSpPr/>
          <p:nvPr/>
        </p:nvSpPr>
        <p:spPr>
          <a:xfrm rot="16200000">
            <a:off x="7332977" y="-3655060"/>
            <a:ext cx="45726" cy="13004801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3B8265-EC61-7597-32CF-A1DA29FC5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64669"/>
              </p:ext>
            </p:extLst>
          </p:nvPr>
        </p:nvGraphicFramePr>
        <p:xfrm>
          <a:off x="1027746" y="2278760"/>
          <a:ext cx="12749214" cy="4701120"/>
        </p:xfrm>
        <a:graphic>
          <a:graphicData uri="http://schemas.openxmlformats.org/drawingml/2006/table">
            <a:tbl>
              <a:tblPr/>
              <a:tblGrid>
                <a:gridCol w="6374607">
                  <a:extLst>
                    <a:ext uri="{9D8B030D-6E8A-4147-A177-3AD203B41FA5}">
                      <a16:colId xmlns:a16="http://schemas.microsoft.com/office/drawing/2014/main" val="65135417"/>
                    </a:ext>
                  </a:extLst>
                </a:gridCol>
                <a:gridCol w="6374607">
                  <a:extLst>
                    <a:ext uri="{9D8B030D-6E8A-4147-A177-3AD203B41FA5}">
                      <a16:colId xmlns:a16="http://schemas.microsoft.com/office/drawing/2014/main" val="1935261221"/>
                    </a:ext>
                  </a:extLst>
                </a:gridCol>
              </a:tblGrid>
              <a:tr h="614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Spline Sans Bold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Spline Sans Bold"/>
                        </a:rPr>
                        <a:t>How AI Works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238730"/>
                  </a:ext>
                </a:extLst>
              </a:tr>
              <a:tr h="1121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Google Maps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Predicts traffic and suggests fastest routes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995403"/>
                  </a:ext>
                </a:extLst>
              </a:tr>
              <a:tr h="614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Siri/Alexa/Google Assistant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Understands speech and responds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94563"/>
                  </a:ext>
                </a:extLst>
              </a:tr>
              <a:tr h="614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ChatGPT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Understands text and generates answers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573773"/>
                  </a:ext>
                </a:extLst>
              </a:tr>
              <a:tr h="1121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Online shopping 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Learns from user behavior and recommends products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43206"/>
                  </a:ext>
                </a:extLst>
              </a:tr>
              <a:tr h="614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Banking fraud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solidFill>
                            <a:schemeClr val="bg1"/>
                          </a:solidFill>
                          <a:latin typeface="Spline Sans Bold"/>
                        </a:rPr>
                        <a:t>Detects unusual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16598"/>
                  </a:ext>
                </a:extLst>
              </a:tr>
            </a:tbl>
          </a:graphicData>
        </a:graphic>
      </p:graphicFrame>
      <p:sp>
        <p:nvSpPr>
          <p:cNvPr id="9" name="Shape 2">
            <a:extLst>
              <a:ext uri="{FF2B5EF4-FFF2-40B4-BE49-F238E27FC236}">
                <a16:creationId xmlns:a16="http://schemas.microsoft.com/office/drawing/2014/main" id="{A5B39DB2-279E-9824-A0B2-021A948DBCC6}"/>
              </a:ext>
            </a:extLst>
          </p:cNvPr>
          <p:cNvSpPr/>
          <p:nvPr/>
        </p:nvSpPr>
        <p:spPr>
          <a:xfrm rot="16200000">
            <a:off x="7402826" y="-2660650"/>
            <a:ext cx="45727" cy="12926061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01C60DF4-C0B2-A0DC-FFEA-6B0E08F01198}"/>
              </a:ext>
            </a:extLst>
          </p:cNvPr>
          <p:cNvSpPr/>
          <p:nvPr/>
        </p:nvSpPr>
        <p:spPr>
          <a:xfrm rot="16200000">
            <a:off x="7367266" y="-1948844"/>
            <a:ext cx="45727" cy="12936222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FF3880F4-6688-ABED-B14C-C753C73957EC}"/>
              </a:ext>
            </a:extLst>
          </p:cNvPr>
          <p:cNvSpPr/>
          <p:nvPr/>
        </p:nvSpPr>
        <p:spPr>
          <a:xfrm rot="16200000">
            <a:off x="7330885" y="-1148417"/>
            <a:ext cx="48149" cy="12936223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B6EF895F-0D0E-4887-861C-319EE7A380B6}"/>
              </a:ext>
            </a:extLst>
          </p:cNvPr>
          <p:cNvSpPr/>
          <p:nvPr/>
        </p:nvSpPr>
        <p:spPr>
          <a:xfrm rot="16200000">
            <a:off x="7327018" y="-62816"/>
            <a:ext cx="45726" cy="12926061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B3338872-E3F7-2B59-9FE3-9D7BC7628F65}"/>
              </a:ext>
            </a:extLst>
          </p:cNvPr>
          <p:cNvSpPr/>
          <p:nvPr/>
        </p:nvSpPr>
        <p:spPr>
          <a:xfrm>
            <a:off x="706795" y="235573"/>
            <a:ext cx="9641403" cy="132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 of AI in real life :</a:t>
            </a:r>
            <a:endParaRPr lang="en-US" sz="4300" dirty="0"/>
          </a:p>
        </p:txBody>
      </p:sp>
      <p:pic>
        <p:nvPicPr>
          <p:cNvPr id="14" name="Picture 2" descr="Home">
            <a:extLst>
              <a:ext uri="{FF2B5EF4-FFF2-40B4-BE49-F238E27FC236}">
                <a16:creationId xmlns:a16="http://schemas.microsoft.com/office/drawing/2014/main" id="{191D5A10-E140-3EBB-B255-FD6544BC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0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5910"/>
            <a:ext cx="69999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Four Core Approaches to AI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45462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Thinking Humanly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513773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Cognitive modelling of how the human brain solves problems and processes information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745462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Thinking Rationally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845" y="351377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Logic and laws of thought to reason correctly and derive conclusions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827984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41333" y="51052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Acting Humanly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41333" y="5596295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Passing the Turing Test — behaviour indistinguishable from human responses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827984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FFFF0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7715845" y="51052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Acting Rationally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15845" y="5596295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Rational agents that act to achieve the best expected outcome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575071-7252-3164-6ED2-B24978C54B2B}"/>
                  </a:ext>
                </a:extLst>
              </p14:cNvPr>
              <p14:cNvContentPartPr/>
              <p14:nvPr/>
            </p14:nvContentPartPr>
            <p14:xfrm>
              <a:off x="12669638" y="7771803"/>
              <a:ext cx="1781640" cy="36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575071-7252-3164-6ED2-B24978C54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06638" y="7709163"/>
                <a:ext cx="1907280" cy="4856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 descr="Home">
            <a:extLst>
              <a:ext uri="{FF2B5EF4-FFF2-40B4-BE49-F238E27FC236}">
                <a16:creationId xmlns:a16="http://schemas.microsoft.com/office/drawing/2014/main" id="{BCA7C108-C79B-FF16-121D-DECD176E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95" y="235573"/>
            <a:ext cx="9641403" cy="132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Foundations of AI: A  Multidisciplinary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Endeavour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1782247"/>
            <a:ext cx="486251" cy="48625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64037" y="2379940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Philosophy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3055263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IN" sz="2000" dirty="0">
                <a:solidFill>
                  <a:schemeClr val="bg1"/>
                </a:solidFill>
              </a:rPr>
              <a:t>Reasoning, problem-solving, symbolic A</a:t>
            </a:r>
            <a:r>
              <a:rPr lang="en-IN" sz="2000" dirty="0"/>
              <a:t>I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549" y="1782247"/>
            <a:ext cx="486251" cy="486251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38549" y="2379940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5"/>
          <p:cNvSpPr/>
          <p:nvPr/>
        </p:nvSpPr>
        <p:spPr>
          <a:xfrm>
            <a:off x="7438549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Mathematics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38549" y="3055263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Formal models, algorithms, and computational theory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37" y="3673674"/>
            <a:ext cx="486251" cy="486251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64037" y="4271367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Text 8"/>
          <p:cNvSpPr/>
          <p:nvPr/>
        </p:nvSpPr>
        <p:spPr>
          <a:xfrm>
            <a:off x="864037" y="4455676"/>
            <a:ext cx="35904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Neuroscience &amp; Psychology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864037" y="4946690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human cognition and brain function</a:t>
            </a:r>
            <a:endParaRPr lang="en-US" sz="1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549" y="3511511"/>
            <a:ext cx="607534" cy="60753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38549" y="4244894"/>
            <a:ext cx="6409531" cy="56953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17" name="Text 11"/>
          <p:cNvSpPr/>
          <p:nvPr/>
        </p:nvSpPr>
        <p:spPr>
          <a:xfrm>
            <a:off x="7438549" y="4435237"/>
            <a:ext cx="29096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Computer Engineering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7438549" y="4946690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Building machines and computational systems</a:t>
            </a:r>
            <a:endParaRPr lang="en-US" sz="19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4037" y="5614077"/>
            <a:ext cx="437275" cy="437275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864037" y="6162794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1" name="Text 14"/>
          <p:cNvSpPr/>
          <p:nvPr/>
        </p:nvSpPr>
        <p:spPr>
          <a:xfrm>
            <a:off x="864037" y="63471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Linguistics</a:t>
            </a:r>
            <a:endParaRPr lang="en-US" sz="2150" dirty="0"/>
          </a:p>
        </p:txBody>
      </p:sp>
      <p:sp>
        <p:nvSpPr>
          <p:cNvPr id="22" name="Text 15"/>
          <p:cNvSpPr/>
          <p:nvPr/>
        </p:nvSpPr>
        <p:spPr>
          <a:xfrm>
            <a:off x="864037" y="6838117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Enabling language understanding and processing</a:t>
            </a:r>
            <a:endParaRPr lang="en-US" sz="19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8549" y="5614077"/>
            <a:ext cx="437275" cy="437275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7438550" y="6147554"/>
            <a:ext cx="6409530" cy="45719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5" name="Text 17"/>
          <p:cNvSpPr/>
          <p:nvPr/>
        </p:nvSpPr>
        <p:spPr>
          <a:xfrm>
            <a:off x="7438549" y="6347103"/>
            <a:ext cx="36536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Economics &amp; Control Theory</a:t>
            </a:r>
            <a:endParaRPr lang="en-US" sz="2150" dirty="0"/>
          </a:p>
        </p:txBody>
      </p:sp>
      <p:sp>
        <p:nvSpPr>
          <p:cNvPr id="26" name="Text 18"/>
          <p:cNvSpPr/>
          <p:nvPr/>
        </p:nvSpPr>
        <p:spPr>
          <a:xfrm>
            <a:off x="7438549" y="6838117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Decision-making and system optimisation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120516E-C553-DF93-BC1A-13B04958E5B7}"/>
                  </a:ext>
                </a:extLst>
              </p14:cNvPr>
              <p14:cNvContentPartPr/>
              <p14:nvPr/>
            </p14:nvContentPartPr>
            <p14:xfrm>
              <a:off x="12801758" y="7781883"/>
              <a:ext cx="1641600" cy="338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120516E-C553-DF93-BC1A-13B04958E5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38758" y="7719243"/>
                <a:ext cx="1767240" cy="4644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" descr="Home">
            <a:extLst>
              <a:ext uri="{FF2B5EF4-FFF2-40B4-BE49-F238E27FC236}">
                <a16:creationId xmlns:a16="http://schemas.microsoft.com/office/drawing/2014/main" id="{8AB86CAF-2A18-9E92-BE06-BB2F95F2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246" y="838319"/>
            <a:ext cx="8703469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Dawn of AI: Alan Turing's Vision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46" y="2115383"/>
            <a:ext cx="4844296" cy="48442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018038" y="2115383"/>
            <a:ext cx="30480" cy="4041100"/>
          </a:xfrm>
          <a:prstGeom prst="roundRect">
            <a:avLst>
              <a:gd name="adj" fmla="val 116329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9088695" y="2366010"/>
            <a:ext cx="709136" cy="30480"/>
          </a:xfrm>
          <a:prstGeom prst="roundRect">
            <a:avLst>
              <a:gd name="adj" fmla="val 116329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767352" y="2115383"/>
            <a:ext cx="531852" cy="531852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75639" y="2184321"/>
            <a:ext cx="315158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6255901" y="2196584"/>
            <a:ext cx="259556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1936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255901" y="2761178"/>
            <a:ext cx="2595563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Turing's "Universal Machine" concept laid groundwork for programmable computers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0268724" y="3784163"/>
            <a:ext cx="709136" cy="30480"/>
          </a:xfrm>
          <a:prstGeom prst="roundRect">
            <a:avLst>
              <a:gd name="adj" fmla="val 116329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767352" y="3533537"/>
            <a:ext cx="531852" cy="531852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5639" y="3602474"/>
            <a:ext cx="315158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1215092" y="3614738"/>
            <a:ext cx="259556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1950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1215092" y="4179332"/>
            <a:ext cx="2595563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Turing's seminal paper proposed the "Imitation Game" (Turing Test) to assess machine intelligence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255901" y="6422350"/>
            <a:ext cx="7554754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Turing imagined machines that could learn and improve beyond their initial programming — a vision that continues to inspire AI research today.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AE27D3-930F-307D-30BC-61A19A52E21A}"/>
                  </a:ext>
                </a:extLst>
              </p14:cNvPr>
              <p14:cNvContentPartPr/>
              <p14:nvPr/>
            </p14:nvContentPartPr>
            <p14:xfrm>
              <a:off x="12774398" y="7681083"/>
              <a:ext cx="1745640" cy="39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AE27D3-930F-307D-30BC-61A19A52E2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1758" y="7618083"/>
                <a:ext cx="1871280" cy="5209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0A745F2C-2374-9807-5E2F-7D240727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0037" y="488910"/>
            <a:ext cx="60164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Birth of AI as a Field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763696" y="1717715"/>
            <a:ext cx="3584496" cy="2968704"/>
          </a:xfrm>
          <a:prstGeom prst="roundRect">
            <a:avLst>
              <a:gd name="adj" fmla="val 492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781258" y="1736606"/>
            <a:ext cx="121920" cy="2968704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6289477" y="1973500"/>
            <a:ext cx="29384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Dartmouth Conference, 1956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289477" y="2859405"/>
            <a:ext cx="293846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John McCarthy coined the term "Artificial Intelligence" at this pivotal summer workshop.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934933" y="1727121"/>
            <a:ext cx="3584615" cy="2968704"/>
          </a:xfrm>
          <a:prstGeom prst="roundRect">
            <a:avLst>
              <a:gd name="adj" fmla="val 492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934634" y="1736606"/>
            <a:ext cx="121920" cy="2968704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10321113" y="1973500"/>
            <a:ext cx="293858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Bringing Pioneers Together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49924" y="2859405"/>
            <a:ext cx="29385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conference united visionaries to explore "thinking machines" and their potential.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5781258" y="4963716"/>
            <a:ext cx="3584496" cy="2573655"/>
          </a:xfrm>
          <a:prstGeom prst="roundRect">
            <a:avLst>
              <a:gd name="adj" fmla="val 568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0"/>
          <p:cNvSpPr/>
          <p:nvPr/>
        </p:nvSpPr>
        <p:spPr>
          <a:xfrm>
            <a:off x="5763696" y="4963716"/>
            <a:ext cx="121920" cy="2573655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6156453" y="5174873"/>
            <a:ext cx="29384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New Scientific Discipline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162912" y="6071830"/>
            <a:ext cx="293846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the foundation for AI research as a formal field of scientific inquiry.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6EFBEC-CEA3-ED37-677D-2B381AE8DD0A}"/>
                  </a:ext>
                </a:extLst>
              </p14:cNvPr>
              <p14:cNvContentPartPr/>
              <p14:nvPr/>
            </p14:nvContentPartPr>
            <p14:xfrm>
              <a:off x="12883838" y="7775043"/>
              <a:ext cx="1605240" cy="32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6EFBEC-CEA3-ED37-677D-2B381AE8DD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1198" y="7712043"/>
                <a:ext cx="1730880" cy="4460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D9105D3A-3F1C-8A02-9B5C-1B01F0704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60"/>
            <a:ext cx="14630400" cy="2659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736" y="3246120"/>
            <a:ext cx="7055644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Early Milestones: 1950s to 1970s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1063823" y="5007412"/>
            <a:ext cx="3919180" cy="212765"/>
          </a:xfrm>
          <a:prstGeom prst="roundRect">
            <a:avLst>
              <a:gd name="adj" fmla="val 15002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4736" y="4794587"/>
            <a:ext cx="638294" cy="638294"/>
          </a:xfrm>
          <a:prstGeom prst="roundRect">
            <a:avLst>
              <a:gd name="adj" fmla="val 7162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280" y="4954131"/>
            <a:ext cx="319088" cy="319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501" y="5645706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1956: Logic Theorist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57501" y="6068854"/>
            <a:ext cx="3812858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Allen Newell and Herbert Simon created the first AI programme, proving mathematical theorems and demonstrating machine reasoning.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5514975" y="4688205"/>
            <a:ext cx="3919299" cy="212765"/>
          </a:xfrm>
          <a:prstGeom prst="roundRect">
            <a:avLst>
              <a:gd name="adj" fmla="val 15002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195887" y="4475381"/>
            <a:ext cx="638294" cy="638294"/>
          </a:xfrm>
          <a:prstGeom prst="roundRect">
            <a:avLst>
              <a:gd name="adj" fmla="val 7162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5431" y="4634925"/>
            <a:ext cx="319088" cy="3190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8652" y="5326499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1966: ELIZA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408652" y="5749647"/>
            <a:ext cx="3812977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Joseph Weizenbaum developed the first chatbot, simulating human conversation and natural language processing.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9966246" y="4369118"/>
            <a:ext cx="3919180" cy="212765"/>
          </a:xfrm>
          <a:prstGeom prst="roundRect">
            <a:avLst>
              <a:gd name="adj" fmla="val 1500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47158" y="4156293"/>
            <a:ext cx="638294" cy="638294"/>
          </a:xfrm>
          <a:prstGeom prst="roundRect">
            <a:avLst>
              <a:gd name="adj" fmla="val 7162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6702" y="4315837"/>
            <a:ext cx="319088" cy="3190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9923" y="5007412"/>
            <a:ext cx="246757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1970s: Expert Systems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9859923" y="5430560"/>
            <a:ext cx="3812858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Development of rule-based expert systems and early robotics applications in manufacturing and medicine.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A2FB1A-0A03-5AD9-6491-9928A0B27B68}"/>
                  </a:ext>
                </a:extLst>
              </p14:cNvPr>
              <p14:cNvContentPartPr/>
              <p14:nvPr/>
            </p14:nvContentPartPr>
            <p14:xfrm>
              <a:off x="12902918" y="7717443"/>
              <a:ext cx="1573560" cy="369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A2FB1A-0A03-5AD9-6491-9928A0B27B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40278" y="7654803"/>
                <a:ext cx="1699200" cy="495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 descr="Home">
            <a:extLst>
              <a:ext uri="{FF2B5EF4-FFF2-40B4-BE49-F238E27FC236}">
                <a16:creationId xmlns:a16="http://schemas.microsoft.com/office/drawing/2014/main" id="{B35D0CE7-ADBA-DA28-93C8-A7F2C7B5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40" y="125956"/>
            <a:ext cx="3687644" cy="1204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656</Words>
  <Application>Microsoft Office PowerPoint</Application>
  <PresentationFormat>Custom</PresentationFormat>
  <Paragraphs>107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</dc:creator>
  <cp:lastModifiedBy>Sai Ganesh</cp:lastModifiedBy>
  <cp:revision>6</cp:revision>
  <dcterms:created xsi:type="dcterms:W3CDTF">2025-11-28T17:56:22Z</dcterms:created>
  <dcterms:modified xsi:type="dcterms:W3CDTF">2025-12-05T00:37:39Z</dcterms:modified>
</cp:coreProperties>
</file>